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5"/>
    <p:sldMasterId id="21474837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12192000"/>
  <p:notesSz cx="6858000" cy="9144000"/>
  <p:embeddedFontLst>
    <p:embeddedFont>
      <p:font typeface="Manrope Medium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DC0FC8-4C17-42C3-B84C-60854905F504}">
  <a:tblStyle styleId="{08DC0FC8-4C17-42C3-B84C-60854905F50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ManropeMedium-bold.fntdata"/><Relationship Id="rId27" Type="http://schemas.openxmlformats.org/officeDocument/2006/relationships/font" Target="fonts/ManropeMedium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30c01f5c109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g30c01f5c109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30c95688795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9" name="Google Shape;1799;g30c95688795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g30c95688795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0c01f5c109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g30c01f5c109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0c95688795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2" name="Google Shape;1822;g30c95688795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g30c95688795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30c01f5c109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g30c01f5c109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30c01f5c109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g30c01f5c109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30c95688795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3" name="Google Shape;1853;g30c95688795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g30c95688795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0c01f5c109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g30c01f5c109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08b035d2f4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6" name="Google Shape;1876;g308b035d2f4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g308b035d2f4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08b035d2f4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1" name="Google Shape;1891;g308b035d2f4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g308b035d2f4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3094acb7fb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g3094acb7fb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0c01f5c10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g30c01f5c10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0c01f5c10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g30c01f5c10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0c01f5c10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g30c01f5c10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30c01f5c109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g30c01f5c109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0c01f5c109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30c01f5c109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30c01f5c109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30c01f5c109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08b035d2f4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g308b035d2f4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1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1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0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p102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p102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p103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p103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p103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p103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104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p104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p104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p104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p104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p104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p105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p105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p105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p105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p105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p105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p105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p105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p106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p106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p106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p106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p106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p106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p106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p106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p106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p106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p106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p106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p106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p106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p106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1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1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1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1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p15"/>
          <p:cNvCxnSpPr/>
          <p:nvPr/>
        </p:nvCxnSpPr>
        <p:spPr>
          <a:xfrm>
            <a:off x="511745" y="4329629"/>
            <a:ext cx="5456216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15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15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15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15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p15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15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1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1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p16"/>
          <p:cNvCxnSpPr/>
          <p:nvPr/>
        </p:nvCxnSpPr>
        <p:spPr>
          <a:xfrm>
            <a:off x="511745" y="4329629"/>
            <a:ext cx="10018995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16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16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16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16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p16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16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16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16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1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1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1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17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17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17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17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17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17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17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17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17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17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7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17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7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1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1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18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18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18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18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18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18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8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8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8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18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18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18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18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18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18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18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8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8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8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8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18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18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18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8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8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1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p1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19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19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19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19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19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19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19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9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9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9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9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9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9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9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9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9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19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19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19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19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19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19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19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19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9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9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9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19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19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9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19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2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2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0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p20"/>
          <p:cNvCxnSpPr/>
          <p:nvPr/>
        </p:nvCxnSpPr>
        <p:spPr>
          <a:xfrm>
            <a:off x="0" y="2325990"/>
            <a:ext cx="1052138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20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20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20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20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20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20"/>
          <p:cNvSpPr/>
          <p:nvPr/>
        </p:nvSpPr>
        <p:spPr>
          <a:xfrm rot="5400000">
            <a:off x="51133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0"/>
          <p:cNvSpPr/>
          <p:nvPr/>
        </p:nvSpPr>
        <p:spPr>
          <a:xfrm rot="5400000">
            <a:off x="3073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0"/>
          <p:cNvSpPr/>
          <p:nvPr/>
        </p:nvSpPr>
        <p:spPr>
          <a:xfrm rot="5400000">
            <a:off x="563578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0"/>
          <p:cNvSpPr/>
          <p:nvPr/>
        </p:nvSpPr>
        <p:spPr>
          <a:xfrm rot="5400000">
            <a:off x="82043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0"/>
          <p:cNvSpPr/>
          <p:nvPr/>
        </p:nvSpPr>
        <p:spPr>
          <a:xfrm rot="-5400000">
            <a:off x="10439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0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20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20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20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20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20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20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20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20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20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20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20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2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2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21"/>
          <p:cNvCxnSpPr/>
          <p:nvPr/>
        </p:nvCxnSpPr>
        <p:spPr>
          <a:xfrm>
            <a:off x="5525097" y="951811"/>
            <a:ext cx="0" cy="53951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p21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21"/>
          <p:cNvSpPr/>
          <p:nvPr/>
        </p:nvSpPr>
        <p:spPr>
          <a:xfrm rot="10800000">
            <a:off x="5471390" y="94932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1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21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21"/>
          <p:cNvSpPr/>
          <p:nvPr/>
        </p:nvSpPr>
        <p:spPr>
          <a:xfrm rot="10800000">
            <a:off x="5471390" y="201747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1"/>
          <p:cNvSpPr/>
          <p:nvPr/>
        </p:nvSpPr>
        <p:spPr>
          <a:xfrm rot="10800000">
            <a:off x="5471390" y="30775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1"/>
          <p:cNvSpPr/>
          <p:nvPr/>
        </p:nvSpPr>
        <p:spPr>
          <a:xfrm rot="10800000">
            <a:off x="5471391" y="41294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1"/>
          <p:cNvSpPr/>
          <p:nvPr/>
        </p:nvSpPr>
        <p:spPr>
          <a:xfrm rot="10800000">
            <a:off x="5471391" y="51895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1"/>
          <p:cNvSpPr/>
          <p:nvPr/>
        </p:nvSpPr>
        <p:spPr>
          <a:xfrm>
            <a:off x="5471390" y="625770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1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21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21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p21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p21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21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p21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21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p21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2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2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22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22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2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2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23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23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4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24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24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p24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25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25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25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25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25"/>
          <p:cNvSpPr/>
          <p:nvPr/>
        </p:nvSpPr>
        <p:spPr>
          <a:xfrm rot="10800000">
            <a:off x="5471390" y="25904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5"/>
          <p:cNvSpPr/>
          <p:nvPr/>
        </p:nvSpPr>
        <p:spPr>
          <a:xfrm rot="10800000">
            <a:off x="5471390" y="37196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5"/>
          <p:cNvSpPr/>
          <p:nvPr/>
        </p:nvSpPr>
        <p:spPr>
          <a:xfrm rot="10800000">
            <a:off x="5471390" y="4848970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5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26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p26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6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26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26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6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26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26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6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p26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26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6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p26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6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p27"/>
          <p:cNvSpPr/>
          <p:nvPr/>
        </p:nvSpPr>
        <p:spPr>
          <a:xfrm>
            <a:off x="513850" y="1639598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876969" y="1894339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7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27"/>
          <p:cNvSpPr/>
          <p:nvPr/>
        </p:nvSpPr>
        <p:spPr>
          <a:xfrm>
            <a:off x="513850" y="2543015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7"/>
          <p:cNvSpPr/>
          <p:nvPr/>
        </p:nvSpPr>
        <p:spPr>
          <a:xfrm>
            <a:off x="876969" y="2792001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7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27"/>
          <p:cNvSpPr/>
          <p:nvPr/>
        </p:nvSpPr>
        <p:spPr>
          <a:xfrm>
            <a:off x="513850" y="3446432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7"/>
          <p:cNvSpPr/>
          <p:nvPr/>
        </p:nvSpPr>
        <p:spPr>
          <a:xfrm>
            <a:off x="876969" y="3686753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7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27"/>
          <p:cNvSpPr/>
          <p:nvPr/>
        </p:nvSpPr>
        <p:spPr>
          <a:xfrm>
            <a:off x="513850" y="4349849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7"/>
          <p:cNvSpPr/>
          <p:nvPr/>
        </p:nvSpPr>
        <p:spPr>
          <a:xfrm>
            <a:off x="876969" y="4589508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7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27"/>
          <p:cNvSpPr/>
          <p:nvPr/>
        </p:nvSpPr>
        <p:spPr>
          <a:xfrm>
            <a:off x="513850" y="5253267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7"/>
          <p:cNvSpPr/>
          <p:nvPr/>
        </p:nvSpPr>
        <p:spPr>
          <a:xfrm>
            <a:off x="876969" y="5483210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7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27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28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p28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p28"/>
          <p:cNvSpPr/>
          <p:nvPr/>
        </p:nvSpPr>
        <p:spPr>
          <a:xfrm>
            <a:off x="504818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8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p28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p28"/>
          <p:cNvSpPr/>
          <p:nvPr/>
        </p:nvSpPr>
        <p:spPr>
          <a:xfrm>
            <a:off x="5645437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8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28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9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9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p29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p29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p29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p29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p29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p29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29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29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29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29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29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29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29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29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29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29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p29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29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29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29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p29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29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29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0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30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0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30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30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30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30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0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p30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1"/>
          <p:cNvSpPr/>
          <p:nvPr/>
        </p:nvSpPr>
        <p:spPr>
          <a:xfrm>
            <a:off x="504818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3929335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7353852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31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31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p31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p31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31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31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31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31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p31"/>
          <p:cNvCxnSpPr/>
          <p:nvPr/>
        </p:nvCxnSpPr>
        <p:spPr>
          <a:xfrm>
            <a:off x="694736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p31"/>
          <p:cNvCxnSpPr/>
          <p:nvPr/>
        </p:nvCxnSpPr>
        <p:spPr>
          <a:xfrm>
            <a:off x="4125564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p31"/>
          <p:cNvCxnSpPr/>
          <p:nvPr/>
        </p:nvCxnSpPr>
        <p:spPr>
          <a:xfrm>
            <a:off x="7549078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p31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31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31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31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31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32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p32"/>
          <p:cNvCxnSpPr/>
          <p:nvPr/>
        </p:nvCxnSpPr>
        <p:spPr>
          <a:xfrm>
            <a:off x="694736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32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32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p32"/>
          <p:cNvCxnSpPr/>
          <p:nvPr/>
        </p:nvCxnSpPr>
        <p:spPr>
          <a:xfrm>
            <a:off x="4131272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p32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32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p32"/>
          <p:cNvCxnSpPr/>
          <p:nvPr/>
        </p:nvCxnSpPr>
        <p:spPr>
          <a:xfrm>
            <a:off x="7567808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p32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32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p32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32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32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32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32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32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p33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p33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p33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33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33"/>
          <p:cNvSpPr/>
          <p:nvPr/>
        </p:nvSpPr>
        <p:spPr>
          <a:xfrm>
            <a:off x="527838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3"/>
          <p:cNvSpPr/>
          <p:nvPr/>
        </p:nvSpPr>
        <p:spPr>
          <a:xfrm>
            <a:off x="3950104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3"/>
          <p:cNvSpPr/>
          <p:nvPr/>
        </p:nvSpPr>
        <p:spPr>
          <a:xfrm>
            <a:off x="7380035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3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33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33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4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p34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p34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34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34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4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4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4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4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4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4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5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p35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p35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p35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35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35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5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p35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p35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p35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p35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5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p35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p35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p35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p35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5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p35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p35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p35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p35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36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6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36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36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36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6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36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6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36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6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p36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36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36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p36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36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p36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36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36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36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36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36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37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7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7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p37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p37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p37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p37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p37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p37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p37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p37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p37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p38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p38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p38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38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p38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p38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38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p38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p38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p38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p38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38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38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p38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38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p39"/>
          <p:cNvCxnSpPr/>
          <p:nvPr/>
        </p:nvCxnSpPr>
        <p:spPr>
          <a:xfrm>
            <a:off x="0" y="2667735"/>
            <a:ext cx="939338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p39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39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39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p39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p39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39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p39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p39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p39"/>
          <p:cNvSpPr/>
          <p:nvPr/>
        </p:nvSpPr>
        <p:spPr>
          <a:xfrm>
            <a:off x="121514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9"/>
          <p:cNvSpPr/>
          <p:nvPr/>
        </p:nvSpPr>
        <p:spPr>
          <a:xfrm>
            <a:off x="378282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9"/>
          <p:cNvSpPr/>
          <p:nvPr/>
        </p:nvSpPr>
        <p:spPr>
          <a:xfrm>
            <a:off x="635050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9"/>
          <p:cNvSpPr/>
          <p:nvPr/>
        </p:nvSpPr>
        <p:spPr>
          <a:xfrm>
            <a:off x="891818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9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0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0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0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0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p40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p40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p40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p40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p40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p40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p40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p40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p40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0"/>
          <p:cNvSpPr txBox="1"/>
          <p:nvPr>
            <p:ph idx="13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p4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1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1"/>
          <p:cNvSpPr/>
          <p:nvPr/>
        </p:nvSpPr>
        <p:spPr>
          <a:xfrm>
            <a:off x="504818" y="3904604"/>
            <a:ext cx="3425799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1"/>
          <p:cNvSpPr/>
          <p:nvPr/>
        </p:nvSpPr>
        <p:spPr>
          <a:xfrm>
            <a:off x="7106816" y="162722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1"/>
          <p:cNvSpPr/>
          <p:nvPr/>
        </p:nvSpPr>
        <p:spPr>
          <a:xfrm>
            <a:off x="7106816" y="390460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p41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1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1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p41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p41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p41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p4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42"/>
          <p:cNvSpPr/>
          <p:nvPr/>
        </p:nvSpPr>
        <p:spPr>
          <a:xfrm>
            <a:off x="677625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2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42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p42"/>
          <p:cNvSpPr/>
          <p:nvPr/>
        </p:nvSpPr>
        <p:spPr>
          <a:xfrm>
            <a:off x="2732307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2"/>
          <p:cNvSpPr/>
          <p:nvPr/>
        </p:nvSpPr>
        <p:spPr>
          <a:xfrm>
            <a:off x="4786989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2"/>
          <p:cNvSpPr/>
          <p:nvPr/>
        </p:nvSpPr>
        <p:spPr>
          <a:xfrm>
            <a:off x="6841671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2"/>
          <p:cNvSpPr/>
          <p:nvPr/>
        </p:nvSpPr>
        <p:spPr>
          <a:xfrm>
            <a:off x="8896353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2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42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p42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p42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p42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p42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42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42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p42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43"/>
          <p:cNvSpPr/>
          <p:nvPr/>
        </p:nvSpPr>
        <p:spPr>
          <a:xfrm>
            <a:off x="484707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3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3"/>
          <p:cNvSpPr/>
          <p:nvPr/>
        </p:nvSpPr>
        <p:spPr>
          <a:xfrm>
            <a:off x="484707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3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3"/>
          <p:cNvSpPr/>
          <p:nvPr/>
        </p:nvSpPr>
        <p:spPr>
          <a:xfrm>
            <a:off x="484707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3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3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p43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p43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43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43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43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p43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p43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43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43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43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p43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p43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p44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44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44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44"/>
          <p:cNvSpPr/>
          <p:nvPr/>
        </p:nvSpPr>
        <p:spPr>
          <a:xfrm rot="5400000">
            <a:off x="3763760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4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p44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p44"/>
          <p:cNvSpPr/>
          <p:nvPr/>
        </p:nvSpPr>
        <p:spPr>
          <a:xfrm rot="5400000">
            <a:off x="3763760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4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p44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44"/>
          <p:cNvSpPr/>
          <p:nvPr/>
        </p:nvSpPr>
        <p:spPr>
          <a:xfrm rot="5400000">
            <a:off x="3763760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4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44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44"/>
          <p:cNvSpPr/>
          <p:nvPr/>
        </p:nvSpPr>
        <p:spPr>
          <a:xfrm rot="5400000">
            <a:off x="3763760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44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45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45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45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p45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p45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p45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p45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45"/>
          <p:cNvSpPr/>
          <p:nvPr/>
        </p:nvSpPr>
        <p:spPr>
          <a:xfrm rot="10800000">
            <a:off x="204526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5"/>
          <p:cNvSpPr/>
          <p:nvPr/>
        </p:nvSpPr>
        <p:spPr>
          <a:xfrm rot="10800000">
            <a:off x="204526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5"/>
          <p:cNvSpPr/>
          <p:nvPr/>
        </p:nvSpPr>
        <p:spPr>
          <a:xfrm rot="10800000">
            <a:off x="204526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5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p45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p45"/>
          <p:cNvSpPr/>
          <p:nvPr/>
        </p:nvSpPr>
        <p:spPr>
          <a:xfrm rot="10800000">
            <a:off x="5464139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5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p45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p45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45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45"/>
          <p:cNvSpPr/>
          <p:nvPr/>
        </p:nvSpPr>
        <p:spPr>
          <a:xfrm rot="10800000">
            <a:off x="890067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5"/>
          <p:cNvSpPr/>
          <p:nvPr/>
        </p:nvSpPr>
        <p:spPr>
          <a:xfrm rot="10800000">
            <a:off x="890067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5"/>
          <p:cNvSpPr/>
          <p:nvPr/>
        </p:nvSpPr>
        <p:spPr>
          <a:xfrm rot="10800000">
            <a:off x="890067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5"/>
          <p:cNvSpPr/>
          <p:nvPr/>
        </p:nvSpPr>
        <p:spPr>
          <a:xfrm rot="5400000">
            <a:off x="3372192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5"/>
          <p:cNvSpPr/>
          <p:nvPr/>
        </p:nvSpPr>
        <p:spPr>
          <a:xfrm rot="5400000">
            <a:off x="6811877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5"/>
          <p:cNvSpPr/>
          <p:nvPr/>
        </p:nvSpPr>
        <p:spPr>
          <a:xfrm rot="5400000">
            <a:off x="10256413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5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p46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p46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p46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p46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46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46"/>
          <p:cNvSpPr/>
          <p:nvPr/>
        </p:nvSpPr>
        <p:spPr>
          <a:xfrm rot="10800000">
            <a:off x="160902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6"/>
          <p:cNvSpPr/>
          <p:nvPr/>
        </p:nvSpPr>
        <p:spPr>
          <a:xfrm rot="10800000">
            <a:off x="160902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6"/>
          <p:cNvSpPr/>
          <p:nvPr/>
        </p:nvSpPr>
        <p:spPr>
          <a:xfrm rot="10800000">
            <a:off x="160902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6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p46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p46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46"/>
          <p:cNvSpPr/>
          <p:nvPr/>
        </p:nvSpPr>
        <p:spPr>
          <a:xfrm rot="10800000">
            <a:off x="418210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6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p46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p46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p46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p46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p46"/>
          <p:cNvSpPr/>
          <p:nvPr/>
        </p:nvSpPr>
        <p:spPr>
          <a:xfrm rot="10800000">
            <a:off x="675518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6"/>
          <p:cNvSpPr/>
          <p:nvPr/>
        </p:nvSpPr>
        <p:spPr>
          <a:xfrm rot="10800000">
            <a:off x="675518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6"/>
          <p:cNvSpPr/>
          <p:nvPr/>
        </p:nvSpPr>
        <p:spPr>
          <a:xfrm rot="10800000">
            <a:off x="675518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6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p46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p46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47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47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47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7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p47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p47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p47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47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47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p47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47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47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p47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47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47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47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p47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p47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p47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7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p47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p47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p47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p47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p47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p47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47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p47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47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p48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p48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p48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48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p48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48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48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48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48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48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p48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48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48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p48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48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48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48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p48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48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p48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p48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p48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p48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p48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p49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49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p49"/>
          <p:cNvSpPr/>
          <p:nvPr/>
        </p:nvSpPr>
        <p:spPr>
          <a:xfrm rot="5400000">
            <a:off x="3763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9"/>
          <p:cNvSpPr/>
          <p:nvPr/>
        </p:nvSpPr>
        <p:spPr>
          <a:xfrm rot="5400000">
            <a:off x="8335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49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49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p49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p49"/>
          <p:cNvSpPr/>
          <p:nvPr/>
        </p:nvSpPr>
        <p:spPr>
          <a:xfrm rot="5400000">
            <a:off x="3763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49"/>
          <p:cNvSpPr/>
          <p:nvPr/>
        </p:nvSpPr>
        <p:spPr>
          <a:xfrm rot="5400000">
            <a:off x="8335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49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p49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49"/>
          <p:cNvSpPr/>
          <p:nvPr/>
        </p:nvSpPr>
        <p:spPr>
          <a:xfrm rot="5400000">
            <a:off x="3763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49"/>
          <p:cNvSpPr/>
          <p:nvPr/>
        </p:nvSpPr>
        <p:spPr>
          <a:xfrm rot="5400000">
            <a:off x="8335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9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49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49"/>
          <p:cNvSpPr/>
          <p:nvPr/>
        </p:nvSpPr>
        <p:spPr>
          <a:xfrm rot="5400000">
            <a:off x="3763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49"/>
          <p:cNvSpPr/>
          <p:nvPr/>
        </p:nvSpPr>
        <p:spPr>
          <a:xfrm rot="5400000">
            <a:off x="8335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49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0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0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0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p50"/>
          <p:cNvSpPr/>
          <p:nvPr/>
        </p:nvSpPr>
        <p:spPr>
          <a:xfrm rot="5400000">
            <a:off x="3753992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50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50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50"/>
          <p:cNvSpPr/>
          <p:nvPr/>
        </p:nvSpPr>
        <p:spPr>
          <a:xfrm rot="5400000">
            <a:off x="3753992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50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p50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p50"/>
          <p:cNvSpPr/>
          <p:nvPr/>
        </p:nvSpPr>
        <p:spPr>
          <a:xfrm rot="5400000">
            <a:off x="3753992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50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50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50"/>
          <p:cNvSpPr/>
          <p:nvPr/>
        </p:nvSpPr>
        <p:spPr>
          <a:xfrm rot="5400000">
            <a:off x="3753992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50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50"/>
          <p:cNvSpPr/>
          <p:nvPr/>
        </p:nvSpPr>
        <p:spPr>
          <a:xfrm rot="5400000">
            <a:off x="7171446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50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p50"/>
          <p:cNvSpPr/>
          <p:nvPr/>
        </p:nvSpPr>
        <p:spPr>
          <a:xfrm rot="5400000">
            <a:off x="7171446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50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50"/>
          <p:cNvSpPr/>
          <p:nvPr/>
        </p:nvSpPr>
        <p:spPr>
          <a:xfrm rot="5400000">
            <a:off x="7171446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50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p50"/>
          <p:cNvSpPr/>
          <p:nvPr/>
        </p:nvSpPr>
        <p:spPr>
          <a:xfrm rot="5400000">
            <a:off x="7171446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50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p51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51"/>
          <p:cNvSpPr/>
          <p:nvPr/>
        </p:nvSpPr>
        <p:spPr>
          <a:xfrm>
            <a:off x="519800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51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p51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p51"/>
          <p:cNvSpPr/>
          <p:nvPr/>
        </p:nvSpPr>
        <p:spPr>
          <a:xfrm>
            <a:off x="3942508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51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51"/>
          <p:cNvSpPr/>
          <p:nvPr/>
        </p:nvSpPr>
        <p:spPr>
          <a:xfrm>
            <a:off x="7359331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51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p51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p51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51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52"/>
          <p:cNvSpPr/>
          <p:nvPr/>
        </p:nvSpPr>
        <p:spPr>
          <a:xfrm>
            <a:off x="519800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52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52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52"/>
          <p:cNvSpPr/>
          <p:nvPr/>
        </p:nvSpPr>
        <p:spPr>
          <a:xfrm>
            <a:off x="3086831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2"/>
          <p:cNvSpPr/>
          <p:nvPr/>
        </p:nvSpPr>
        <p:spPr>
          <a:xfrm>
            <a:off x="5653862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52"/>
          <p:cNvSpPr/>
          <p:nvPr/>
        </p:nvSpPr>
        <p:spPr>
          <a:xfrm>
            <a:off x="8215008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52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52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52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52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p52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p52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p52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p53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53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53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p53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p53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p53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53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p53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53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54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p54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p54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54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p54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p54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p54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54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p54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p55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p55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p55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p55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p55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6"/>
          <p:cNvSpPr/>
          <p:nvPr/>
        </p:nvSpPr>
        <p:spPr>
          <a:xfrm flipH="1" rot="5400000">
            <a:off x="3405162" y="2120340"/>
            <a:ext cx="4221543" cy="3363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56"/>
          <p:cNvSpPr/>
          <p:nvPr/>
        </p:nvSpPr>
        <p:spPr>
          <a:xfrm rot="-5400000">
            <a:off x="70328" y="2141811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56"/>
          <p:cNvSpPr/>
          <p:nvPr/>
        </p:nvSpPr>
        <p:spPr>
          <a:xfrm flipH="1" rot="5400000">
            <a:off x="6738742" y="2148657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56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p56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p56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p56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56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p56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56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p56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p56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p56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p56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p56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p56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p56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56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p56"/>
          <p:cNvCxnSpPr/>
          <p:nvPr/>
        </p:nvCxnSpPr>
        <p:spPr>
          <a:xfrm rot="10800000">
            <a:off x="545247" y="2536371"/>
            <a:ext cx="997131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p56"/>
          <p:cNvCxnSpPr/>
          <p:nvPr/>
        </p:nvCxnSpPr>
        <p:spPr>
          <a:xfrm rot="10800000">
            <a:off x="545247" y="3389085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p56"/>
          <p:cNvCxnSpPr/>
          <p:nvPr/>
        </p:nvCxnSpPr>
        <p:spPr>
          <a:xfrm rot="10800000">
            <a:off x="545247" y="4241799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p56"/>
          <p:cNvCxnSpPr/>
          <p:nvPr/>
        </p:nvCxnSpPr>
        <p:spPr>
          <a:xfrm rot="10800000">
            <a:off x="545247" y="5094514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p56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57"/>
          <p:cNvSpPr/>
          <p:nvPr/>
        </p:nvSpPr>
        <p:spPr>
          <a:xfrm>
            <a:off x="713090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7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p57"/>
          <p:cNvSpPr/>
          <p:nvPr/>
        </p:nvSpPr>
        <p:spPr>
          <a:xfrm>
            <a:off x="90427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57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p57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p57"/>
          <p:cNvSpPr/>
          <p:nvPr/>
        </p:nvSpPr>
        <p:spPr>
          <a:xfrm>
            <a:off x="3701144" y="1828801"/>
            <a:ext cx="3646710" cy="364671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7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p57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p57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p5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p58"/>
          <p:cNvSpPr/>
          <p:nvPr/>
        </p:nvSpPr>
        <p:spPr>
          <a:xfrm>
            <a:off x="6955973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58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58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p58"/>
          <p:cNvSpPr/>
          <p:nvPr/>
        </p:nvSpPr>
        <p:spPr>
          <a:xfrm>
            <a:off x="3703619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58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p58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p58"/>
          <p:cNvSpPr/>
          <p:nvPr/>
        </p:nvSpPr>
        <p:spPr>
          <a:xfrm>
            <a:off x="504818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58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p58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p58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p58"/>
          <p:cNvSpPr/>
          <p:nvPr/>
        </p:nvSpPr>
        <p:spPr>
          <a:xfrm rot="10800000">
            <a:off x="5246810" y="4687414"/>
            <a:ext cx="542924" cy="2906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p59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p59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{08DC0FC8-4C17-42C3-B84C-60854905F504}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60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p60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{08DC0FC8-4C17-42C3-B84C-60854905F504}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p61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p61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{08DC0FC8-4C17-42C3-B84C-60854905F504}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p62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{08DC0FC8-4C17-42C3-B84C-60854905F504}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p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p62"/>
          <p:cNvSpPr txBox="1"/>
          <p:nvPr>
            <p:ph idx="2" type="body"/>
          </p:nvPr>
        </p:nvSpPr>
        <p:spPr>
          <a:xfrm>
            <a:off x="675510" y="10578983"/>
            <a:ext cx="1407156" cy="254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62"/>
          <p:cNvSpPr txBox="1"/>
          <p:nvPr>
            <p:ph idx="3" type="body"/>
          </p:nvPr>
        </p:nvSpPr>
        <p:spPr>
          <a:xfrm>
            <a:off x="675510" y="10872404"/>
            <a:ext cx="1407156" cy="5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p62"/>
          <p:cNvSpPr txBox="1"/>
          <p:nvPr>
            <p:ph idx="4" type="body"/>
          </p:nvPr>
        </p:nvSpPr>
        <p:spPr>
          <a:xfrm>
            <a:off x="2705095" y="10578983"/>
            <a:ext cx="7495348" cy="814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p62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63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{08DC0FC8-4C17-42C3-B84C-60854905F504}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p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p63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p64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p64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p64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p64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p64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p64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64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p65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p65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65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p65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p65"/>
          <p:cNvSpPr/>
          <p:nvPr>
            <p:ph idx="6" type="body"/>
          </p:nvPr>
        </p:nvSpPr>
        <p:spPr>
          <a:xfrm>
            <a:off x="2817867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p65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p65"/>
          <p:cNvSpPr/>
          <p:nvPr>
            <p:ph idx="8" type="body"/>
          </p:nvPr>
        </p:nvSpPr>
        <p:spPr>
          <a:xfrm>
            <a:off x="2817867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p65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65"/>
          <p:cNvSpPr/>
          <p:nvPr>
            <p:ph idx="13" type="body"/>
          </p:nvPr>
        </p:nvSpPr>
        <p:spPr>
          <a:xfrm>
            <a:off x="2817867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65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p66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p66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66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p66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p66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p66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66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p66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p66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p6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p67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p67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67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p67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p67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p67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p67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p67"/>
          <p:cNvSpPr/>
          <p:nvPr/>
        </p:nvSpPr>
        <p:spPr>
          <a:xfrm>
            <a:off x="2593974" y="2714775"/>
            <a:ext cx="119643" cy="2165196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67"/>
          <p:cNvSpPr/>
          <p:nvPr/>
        </p:nvSpPr>
        <p:spPr>
          <a:xfrm>
            <a:off x="4784724" y="22264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4784724" y="43727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67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67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p67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p67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p67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68"/>
          <p:cNvSpPr/>
          <p:nvPr/>
        </p:nvSpPr>
        <p:spPr>
          <a:xfrm>
            <a:off x="5645437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68"/>
          <p:cNvSpPr/>
          <p:nvPr/>
        </p:nvSpPr>
        <p:spPr>
          <a:xfrm>
            <a:off x="504818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8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p68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p68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p68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p68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p68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69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69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p69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p69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p69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p69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70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70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70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p70"/>
          <p:cNvCxnSpPr/>
          <p:nvPr/>
        </p:nvCxnSpPr>
        <p:spPr>
          <a:xfrm>
            <a:off x="704896" y="4072814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p70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p70"/>
          <p:cNvSpPr/>
          <p:nvPr/>
        </p:nvSpPr>
        <p:spPr>
          <a:xfrm>
            <a:off x="5080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70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1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p71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p71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p71"/>
          <p:cNvSpPr txBox="1"/>
          <p:nvPr>
            <p:ph idx="4" type="body"/>
          </p:nvPr>
        </p:nvSpPr>
        <p:spPr>
          <a:xfrm>
            <a:off x="6116321" y="2048221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p71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p71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p71"/>
          <p:cNvSpPr txBox="1"/>
          <p:nvPr>
            <p:ph idx="7" type="body"/>
          </p:nvPr>
        </p:nvSpPr>
        <p:spPr>
          <a:xfrm>
            <a:off x="6116321" y="3072298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71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71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71"/>
          <p:cNvSpPr txBox="1"/>
          <p:nvPr>
            <p:ph idx="13" type="body"/>
          </p:nvPr>
        </p:nvSpPr>
        <p:spPr>
          <a:xfrm>
            <a:off x="6116321" y="4106793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71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71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71"/>
          <p:cNvSpPr txBox="1"/>
          <p:nvPr>
            <p:ph idx="16" type="body"/>
          </p:nvPr>
        </p:nvSpPr>
        <p:spPr>
          <a:xfrm>
            <a:off x="6116321" y="5130432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71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71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p72"/>
          <p:cNvSpPr/>
          <p:nvPr/>
        </p:nvSpPr>
        <p:spPr>
          <a:xfrm>
            <a:off x="504818" y="1666236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72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72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72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72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p72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p72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p72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p72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p72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p72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p72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73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73"/>
          <p:cNvSpPr/>
          <p:nvPr/>
        </p:nvSpPr>
        <p:spPr>
          <a:xfrm>
            <a:off x="6228089" y="981075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73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p73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p73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p73"/>
          <p:cNvSpPr/>
          <p:nvPr/>
        </p:nvSpPr>
        <p:spPr>
          <a:xfrm>
            <a:off x="6228089" y="3546986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73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p73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p73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p73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73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p73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p74"/>
          <p:cNvSpPr/>
          <p:nvPr/>
        </p:nvSpPr>
        <p:spPr>
          <a:xfrm>
            <a:off x="5080000" y="962772"/>
            <a:ext cx="5453479" cy="4970658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74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74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p74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p74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p74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p74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p74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p74"/>
          <p:cNvCxnSpPr/>
          <p:nvPr/>
        </p:nvCxnSpPr>
        <p:spPr>
          <a:xfrm>
            <a:off x="501696" y="3757950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p74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p75"/>
          <p:cNvCxnSpPr/>
          <p:nvPr/>
        </p:nvCxnSpPr>
        <p:spPr>
          <a:xfrm>
            <a:off x="1991360" y="1656080"/>
            <a:ext cx="0" cy="424688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p75"/>
          <p:cNvCxnSpPr/>
          <p:nvPr/>
        </p:nvCxnSpPr>
        <p:spPr>
          <a:xfrm rot="10800000">
            <a:off x="518160" y="5486400"/>
            <a:ext cx="100177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p75"/>
          <p:cNvCxnSpPr/>
          <p:nvPr/>
        </p:nvCxnSpPr>
        <p:spPr>
          <a:xfrm>
            <a:off x="2804160" y="1656080"/>
            <a:ext cx="0" cy="38303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p75"/>
          <p:cNvCxnSpPr/>
          <p:nvPr/>
        </p:nvCxnSpPr>
        <p:spPr>
          <a:xfrm rot="10800000">
            <a:off x="1991360" y="4851400"/>
            <a:ext cx="85445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p75"/>
          <p:cNvCxnSpPr/>
          <p:nvPr/>
        </p:nvCxnSpPr>
        <p:spPr>
          <a:xfrm rot="10800000">
            <a:off x="2804160" y="1717040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p75"/>
          <p:cNvCxnSpPr/>
          <p:nvPr/>
        </p:nvCxnSpPr>
        <p:spPr>
          <a:xfrm rot="10800000">
            <a:off x="2804160" y="2343912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p75"/>
          <p:cNvCxnSpPr/>
          <p:nvPr/>
        </p:nvCxnSpPr>
        <p:spPr>
          <a:xfrm rot="10800000">
            <a:off x="2804160" y="2970784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p75"/>
          <p:cNvCxnSpPr/>
          <p:nvPr/>
        </p:nvCxnSpPr>
        <p:spPr>
          <a:xfrm rot="10800000">
            <a:off x="2804160" y="3597656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p75"/>
          <p:cNvCxnSpPr/>
          <p:nvPr/>
        </p:nvCxnSpPr>
        <p:spPr>
          <a:xfrm rot="10800000">
            <a:off x="2804160" y="4224528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p75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p75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p75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p75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p75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p75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p75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75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75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p76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p76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p76"/>
          <p:cNvSpPr/>
          <p:nvPr>
            <p:ph idx="4" type="pic"/>
          </p:nvPr>
        </p:nvSpPr>
        <p:spPr>
          <a:xfrm>
            <a:off x="5104254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p77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77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77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p78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p78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p79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p79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p79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0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p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p80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p80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p80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p80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81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81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p81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p81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p81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p81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81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81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p81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p81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p81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81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81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p82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p82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p82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82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p82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p82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3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p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p83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83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83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p83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p83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p83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p83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83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p83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p83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p83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p84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p84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p84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84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85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p85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p85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p85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86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p86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p86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86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p87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p87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p87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p87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p87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p87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p88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p88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p88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88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89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p89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p89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89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90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p90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p90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p90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p90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p90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p90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p90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p90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p90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p90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91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91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p91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p91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p91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p91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p91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p91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91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p91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p91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1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1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9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p92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p92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92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92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p92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p92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p92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p92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92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p92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p93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p93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p93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p93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p93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p93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94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p9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p94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p94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94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p94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p94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p94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p94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94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p94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p94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p94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5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p95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p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p95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p95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95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95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95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p95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p95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95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95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95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96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p96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96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96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p96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p96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96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96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96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p96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96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p96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96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p96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96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96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p96"/>
          <p:cNvSpPr/>
          <p:nvPr/>
        </p:nvSpPr>
        <p:spPr>
          <a:xfrm rot="5400000">
            <a:off x="2917099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96"/>
          <p:cNvSpPr/>
          <p:nvPr/>
        </p:nvSpPr>
        <p:spPr>
          <a:xfrm rot="5400000">
            <a:off x="5475328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96"/>
          <p:cNvSpPr/>
          <p:nvPr/>
        </p:nvSpPr>
        <p:spPr>
          <a:xfrm rot="5400000">
            <a:off x="8033557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96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97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p97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p97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p97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p97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p97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p97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97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98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p98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98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p98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p98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p98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p98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98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p98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98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98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98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98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p98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p98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p98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98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98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98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p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99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p99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p99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p99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p99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p99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99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p99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p99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p99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p99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p99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p99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p99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99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99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p99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p99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p99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p99"/>
          <p:cNvSpPr txBox="1"/>
          <p:nvPr>
            <p:ph idx="25" type="body"/>
          </p:nvPr>
        </p:nvSpPr>
        <p:spPr>
          <a:xfrm>
            <a:off x="444804" y="5421435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p99"/>
          <p:cNvSpPr txBox="1"/>
          <p:nvPr>
            <p:ph idx="26" type="body"/>
          </p:nvPr>
        </p:nvSpPr>
        <p:spPr>
          <a:xfrm>
            <a:off x="444806" y="5680299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p99"/>
          <p:cNvSpPr txBox="1"/>
          <p:nvPr>
            <p:ph idx="27" type="body"/>
          </p:nvPr>
        </p:nvSpPr>
        <p:spPr>
          <a:xfrm>
            <a:off x="444804" y="2829308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99"/>
          <p:cNvSpPr txBox="1"/>
          <p:nvPr>
            <p:ph idx="28" type="body"/>
          </p:nvPr>
        </p:nvSpPr>
        <p:spPr>
          <a:xfrm>
            <a:off x="444806" y="3088172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100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p100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p100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p100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p100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p100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p100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p100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p100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p100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p100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101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3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1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1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  <p:sldLayoutId id="2147483707" r:id="rId50"/>
    <p:sldLayoutId id="2147483708" r:id="rId51"/>
    <p:sldLayoutId id="2147483709" r:id="rId52"/>
    <p:sldLayoutId id="2147483710" r:id="rId53"/>
    <p:sldLayoutId id="2147483711" r:id="rId54"/>
    <p:sldLayoutId id="2147483712" r:id="rId55"/>
    <p:sldLayoutId id="2147483713" r:id="rId56"/>
    <p:sldLayoutId id="2147483714" r:id="rId57"/>
    <p:sldLayoutId id="2147483715" r:id="rId58"/>
    <p:sldLayoutId id="2147483716" r:id="rId59"/>
    <p:sldLayoutId id="2147483717" r:id="rId60"/>
    <p:sldLayoutId id="2147483718" r:id="rId61"/>
    <p:sldLayoutId id="2147483719" r:id="rId62"/>
    <p:sldLayoutId id="2147483720" r:id="rId63"/>
    <p:sldLayoutId id="2147483721" r:id="rId64"/>
    <p:sldLayoutId id="2147483722" r:id="rId65"/>
    <p:sldLayoutId id="2147483723" r:id="rId66"/>
    <p:sldLayoutId id="2147483724" r:id="rId67"/>
    <p:sldLayoutId id="2147483725" r:id="rId68"/>
    <p:sldLayoutId id="2147483726" r:id="rId69"/>
    <p:sldLayoutId id="2147483727" r:id="rId70"/>
    <p:sldLayoutId id="2147483728" r:id="rId71"/>
    <p:sldLayoutId id="2147483729" r:id="rId72"/>
    <p:sldLayoutId id="2147483730" r:id="rId73"/>
    <p:sldLayoutId id="2147483731" r:id="rId74"/>
    <p:sldLayoutId id="2147483732" r:id="rId75"/>
    <p:sldLayoutId id="2147483733" r:id="rId76"/>
    <p:sldLayoutId id="2147483734" r:id="rId77"/>
    <p:sldLayoutId id="2147483735" r:id="rId78"/>
    <p:sldLayoutId id="2147483736" r:id="rId79"/>
    <p:sldLayoutId id="2147483737" r:id="rId80"/>
    <p:sldLayoutId id="2147483738" r:id="rId81"/>
    <p:sldLayoutId id="2147483739" r:id="rId82"/>
    <p:sldLayoutId id="2147483740" r:id="rId83"/>
    <p:sldLayoutId id="2147483741" r:id="rId84"/>
    <p:sldLayoutId id="2147483742" r:id="rId85"/>
    <p:sldLayoutId id="2147483743" r:id="rId86"/>
    <p:sldLayoutId id="2147483744" r:id="rId87"/>
    <p:sldLayoutId id="2147483745" r:id="rId88"/>
    <p:sldLayoutId id="2147483746" r:id="rId89"/>
    <p:sldLayoutId id="2147483747" r:id="rId90"/>
    <p:sldLayoutId id="2147483748" r:id="rId91"/>
    <p:sldLayoutId id="2147483749" r:id="rId92"/>
    <p:sldLayoutId id="2147483750" r:id="rId93"/>
    <p:sldLayoutId id="2147483751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mozilla.org/en-US/docs/Web/JavaScript/Reference/Operators/Assignment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developer.mozilla.org/en-US/docs/Web/JavaScript/Guide/Expressions_and_operators#comparison_operator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en-US/docs/Learn/JavaScript/First_steps/Math#arithmetic_operators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mozilla.org/en-US/docs/Learn/JavaScript/First_steps/Math#arithmetic_operators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mozilla.org/en-US/docs/Web/JavaScript/Guide/Expressions_and_operators#logical_operators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.mozilla.org/en-US/docs/Web/JavaScript/Guide/Expressions_and_operato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07"/>
          <p:cNvSpPr txBox="1"/>
          <p:nvPr>
            <p:ph idx="1" type="body"/>
          </p:nvPr>
        </p:nvSpPr>
        <p:spPr>
          <a:xfrm>
            <a:off x="446800" y="2089750"/>
            <a:ext cx="71754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16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794" name="Google Shape;1794;p116"/>
          <p:cNvSpPr txBox="1"/>
          <p:nvPr>
            <p:ph idx="2" type="body"/>
          </p:nvPr>
        </p:nvSpPr>
        <p:spPr>
          <a:xfrm>
            <a:off x="672125" y="2147225"/>
            <a:ext cx="38349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Assignment Operator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95" name="Google Shape;1795;p116"/>
          <p:cNvSpPr txBox="1"/>
          <p:nvPr/>
        </p:nvSpPr>
        <p:spPr>
          <a:xfrm>
            <a:off x="680525" y="3257925"/>
            <a:ext cx="38349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5B5B5B"/>
                </a:solidFill>
              </a:rPr>
              <a:t>Operator yang digunakan untuk memberikan nilai ke sebuah variabel atau property (property akan kita bahas di materi Object).</a:t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>
                <a:solidFill>
                  <a:srgbClr val="5B5B5B"/>
                </a:solidFill>
              </a:rPr>
              <a:t>sumber</a:t>
            </a:r>
            <a:r>
              <a:rPr lang="ko-KR" sz="1000">
                <a:solidFill>
                  <a:srgbClr val="5B5B5B"/>
                </a:solidFill>
              </a:rPr>
              <a:t>: </a:t>
            </a:r>
            <a:r>
              <a:rPr lang="ko-KR" sz="1000" u="sng">
                <a:solidFill>
                  <a:schemeClr val="hlink"/>
                </a:solidFill>
                <a:hlinkClick r:id="rId3"/>
              </a:rPr>
              <a:t>https://developer.mozilla.org/en-US/docs/Web/JavaScript/Reference/Operators/Assignment</a:t>
            </a:r>
            <a:endParaRPr sz="1000">
              <a:solidFill>
                <a:srgbClr val="5B5B5B"/>
              </a:solidFill>
            </a:endParaRPr>
          </a:p>
        </p:txBody>
      </p:sp>
      <p:pic>
        <p:nvPicPr>
          <p:cNvPr id="1796" name="Google Shape;1796;p116"/>
          <p:cNvPicPr preferRelativeResize="0"/>
          <p:nvPr/>
        </p:nvPicPr>
        <p:blipFill rotWithShape="1">
          <a:blip r:embed="rId4">
            <a:alphaModFix/>
          </a:blip>
          <a:srcRect b="0" l="0" r="0" t="51402"/>
          <a:stretch/>
        </p:blipFill>
        <p:spPr>
          <a:xfrm>
            <a:off x="5125700" y="1845202"/>
            <a:ext cx="4033175" cy="38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1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803" name="Google Shape;1803;p117"/>
          <p:cNvSpPr txBox="1"/>
          <p:nvPr>
            <p:ph idx="3" type="body"/>
          </p:nvPr>
        </p:nvSpPr>
        <p:spPr>
          <a:xfrm>
            <a:off x="621050" y="2488000"/>
            <a:ext cx="42147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Cukup sudah teorinya, mari kita ngoding!</a:t>
            </a:r>
            <a:endParaRPr/>
          </a:p>
        </p:txBody>
      </p:sp>
      <p:sp>
        <p:nvSpPr>
          <p:cNvPr id="1804" name="Google Shape;1804;p117"/>
          <p:cNvSpPr txBox="1"/>
          <p:nvPr>
            <p:ph idx="4" type="body"/>
          </p:nvPr>
        </p:nvSpPr>
        <p:spPr>
          <a:xfrm>
            <a:off x="621050" y="4219854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pastikan Code Editor dan NodeJS telah diinstall.</a:t>
            </a:r>
            <a:endParaRPr i="1" sz="1200">
              <a:solidFill>
                <a:srgbClr val="5B5B5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source code dapat diakses disini.</a:t>
            </a:r>
            <a:endParaRPr i="1" sz="1200">
              <a:solidFill>
                <a:srgbClr val="5B5B5B"/>
              </a:solidFill>
            </a:endParaRPr>
          </a:p>
        </p:txBody>
      </p:sp>
      <p:sp>
        <p:nvSpPr>
          <p:cNvPr id="1805" name="Google Shape;1805;p117"/>
          <p:cNvSpPr/>
          <p:nvPr>
            <p:ph idx="5" type="body"/>
          </p:nvPr>
        </p:nvSpPr>
        <p:spPr>
          <a:xfrm>
            <a:off x="523921" y="17485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        LIVE CODE</a:t>
            </a:r>
            <a:endParaRPr/>
          </a:p>
        </p:txBody>
      </p:sp>
      <p:grpSp>
        <p:nvGrpSpPr>
          <p:cNvPr id="1806" name="Google Shape;1806;p117"/>
          <p:cNvGrpSpPr/>
          <p:nvPr/>
        </p:nvGrpSpPr>
        <p:grpSpPr>
          <a:xfrm>
            <a:off x="732968" y="1844286"/>
            <a:ext cx="545945" cy="379031"/>
            <a:chOff x="635414" y="1714190"/>
            <a:chExt cx="632906" cy="439456"/>
          </a:xfrm>
        </p:grpSpPr>
        <p:sp>
          <p:nvSpPr>
            <p:cNvPr id="1807" name="Google Shape;1807;p117"/>
            <p:cNvSpPr/>
            <p:nvPr/>
          </p:nvSpPr>
          <p:spPr>
            <a:xfrm>
              <a:off x="635414" y="1714190"/>
              <a:ext cx="632906" cy="439456"/>
            </a:xfrm>
            <a:custGeom>
              <a:rect b="b" l="l" r="r" t="t"/>
              <a:pathLst>
                <a:path extrusionOk="0" h="439456" w="632906">
                  <a:moveTo>
                    <a:pt x="32307" y="0"/>
                  </a:moveTo>
                  <a:cubicBezTo>
                    <a:pt x="14464" y="0"/>
                    <a:pt x="0" y="14352"/>
                    <a:pt x="0" y="32057"/>
                  </a:cubicBezTo>
                  <a:lnTo>
                    <a:pt x="0" y="407400"/>
                  </a:lnTo>
                  <a:cubicBezTo>
                    <a:pt x="0" y="425104"/>
                    <a:pt x="14464" y="439457"/>
                    <a:pt x="32307" y="439457"/>
                  </a:cubicBezTo>
                  <a:lnTo>
                    <a:pt x="600599" y="439457"/>
                  </a:lnTo>
                  <a:cubicBezTo>
                    <a:pt x="618442" y="439457"/>
                    <a:pt x="632907" y="425104"/>
                    <a:pt x="632907" y="407400"/>
                  </a:cubicBezTo>
                  <a:lnTo>
                    <a:pt x="632907" y="32057"/>
                  </a:lnTo>
                  <a:cubicBezTo>
                    <a:pt x="632907" y="14352"/>
                    <a:pt x="618442" y="0"/>
                    <a:pt x="600599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117"/>
            <p:cNvSpPr/>
            <p:nvPr/>
          </p:nvSpPr>
          <p:spPr>
            <a:xfrm>
              <a:off x="760529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99374" y="3862"/>
                  </a:moveTo>
                  <a:cubicBezTo>
                    <a:pt x="104361" y="8927"/>
                    <a:pt x="104266" y="17046"/>
                    <a:pt x="99161" y="21995"/>
                  </a:cubicBezTo>
                  <a:lnTo>
                    <a:pt x="31415" y="87669"/>
                  </a:lnTo>
                  <a:lnTo>
                    <a:pt x="99161" y="153342"/>
                  </a:lnTo>
                  <a:cubicBezTo>
                    <a:pt x="104266" y="158291"/>
                    <a:pt x="104361" y="166410"/>
                    <a:pt x="99374" y="171475"/>
                  </a:cubicBezTo>
                  <a:cubicBezTo>
                    <a:pt x="94386" y="176541"/>
                    <a:pt x="86205" y="176635"/>
                    <a:pt x="81100" y="171686"/>
                  </a:cubicBezTo>
                  <a:lnTo>
                    <a:pt x="3892" y="96841"/>
                  </a:lnTo>
                  <a:cubicBezTo>
                    <a:pt x="1403" y="94428"/>
                    <a:pt x="0" y="91121"/>
                    <a:pt x="0" y="87669"/>
                  </a:cubicBezTo>
                  <a:cubicBezTo>
                    <a:pt x="0" y="84216"/>
                    <a:pt x="1403" y="80910"/>
                    <a:pt x="3892" y="78496"/>
                  </a:cubicBezTo>
                  <a:lnTo>
                    <a:pt x="81100" y="3651"/>
                  </a:lnTo>
                  <a:cubicBezTo>
                    <a:pt x="86205" y="-1298"/>
                    <a:pt x="94386" y="-1204"/>
                    <a:pt x="99374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117"/>
            <p:cNvSpPr/>
            <p:nvPr/>
          </p:nvSpPr>
          <p:spPr>
            <a:xfrm>
              <a:off x="1040153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3679" y="3862"/>
                  </a:moveTo>
                  <a:cubicBezTo>
                    <a:pt x="-1308" y="8927"/>
                    <a:pt x="-1213" y="17046"/>
                    <a:pt x="3892" y="21995"/>
                  </a:cubicBezTo>
                  <a:lnTo>
                    <a:pt x="71638" y="87669"/>
                  </a:lnTo>
                  <a:lnTo>
                    <a:pt x="3892" y="153342"/>
                  </a:lnTo>
                  <a:cubicBezTo>
                    <a:pt x="-1213" y="158291"/>
                    <a:pt x="-1308" y="166410"/>
                    <a:pt x="3679" y="171475"/>
                  </a:cubicBezTo>
                  <a:cubicBezTo>
                    <a:pt x="8667" y="176541"/>
                    <a:pt x="16848" y="176635"/>
                    <a:pt x="21954" y="171686"/>
                  </a:cubicBezTo>
                  <a:lnTo>
                    <a:pt x="99162" y="96841"/>
                  </a:lnTo>
                  <a:cubicBezTo>
                    <a:pt x="101650" y="94428"/>
                    <a:pt x="103053" y="91121"/>
                    <a:pt x="103053" y="87669"/>
                  </a:cubicBezTo>
                  <a:cubicBezTo>
                    <a:pt x="103053" y="84216"/>
                    <a:pt x="101650" y="80910"/>
                    <a:pt x="99162" y="78496"/>
                  </a:cubicBezTo>
                  <a:lnTo>
                    <a:pt x="21954" y="3651"/>
                  </a:lnTo>
                  <a:cubicBezTo>
                    <a:pt x="16848" y="-1298"/>
                    <a:pt x="8667" y="-1204"/>
                    <a:pt x="3679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117"/>
            <p:cNvSpPr/>
            <p:nvPr/>
          </p:nvSpPr>
          <p:spPr>
            <a:xfrm>
              <a:off x="898255" y="1846247"/>
              <a:ext cx="107220" cy="175341"/>
            </a:xfrm>
            <a:custGeom>
              <a:rect b="b" l="l" r="r" t="t"/>
              <a:pathLst>
                <a:path extrusionOk="0" h="175341" w="107220">
                  <a:moveTo>
                    <a:pt x="100430" y="1539"/>
                  </a:moveTo>
                  <a:cubicBezTo>
                    <a:pt x="106712" y="4901"/>
                    <a:pt x="109057" y="12680"/>
                    <a:pt x="105670" y="18912"/>
                  </a:cubicBezTo>
                  <a:lnTo>
                    <a:pt x="24299" y="168604"/>
                  </a:lnTo>
                  <a:cubicBezTo>
                    <a:pt x="20911" y="174837"/>
                    <a:pt x="13072" y="177164"/>
                    <a:pt x="6791" y="173802"/>
                  </a:cubicBezTo>
                  <a:cubicBezTo>
                    <a:pt x="509" y="170441"/>
                    <a:pt x="-1837" y="162662"/>
                    <a:pt x="1552" y="156429"/>
                  </a:cubicBezTo>
                  <a:lnTo>
                    <a:pt x="82921" y="6738"/>
                  </a:lnTo>
                  <a:cubicBezTo>
                    <a:pt x="86310" y="505"/>
                    <a:pt x="94149" y="-1822"/>
                    <a:pt x="100430" y="1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cat is sitting in front of a laptop computer on a couch . (Provided by Tenor)" id="1811" name="Google Shape;181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99" y="766226"/>
            <a:ext cx="5408475" cy="5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1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817" name="Google Shape;1817;p118"/>
          <p:cNvSpPr txBox="1"/>
          <p:nvPr>
            <p:ph idx="2" type="body"/>
          </p:nvPr>
        </p:nvSpPr>
        <p:spPr>
          <a:xfrm>
            <a:off x="595925" y="2147225"/>
            <a:ext cx="38349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Comparison Operator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18" name="Google Shape;181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375" y="1169863"/>
            <a:ext cx="5891773" cy="469213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118"/>
          <p:cNvSpPr txBox="1"/>
          <p:nvPr/>
        </p:nvSpPr>
        <p:spPr>
          <a:xfrm>
            <a:off x="680525" y="3257925"/>
            <a:ext cx="38349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5B5B5B"/>
                </a:solidFill>
              </a:rPr>
              <a:t>Operator perbandingan menguji apakah dua operand memenuhi kondisi logis, mengembalikan true jika ya, dan false jika tidak.</a:t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>
                <a:solidFill>
                  <a:srgbClr val="5B5B5B"/>
                </a:solidFill>
              </a:rPr>
              <a:t>sumber</a:t>
            </a:r>
            <a:r>
              <a:rPr lang="ko-KR" sz="1000">
                <a:solidFill>
                  <a:srgbClr val="5B5B5B"/>
                </a:solidFill>
              </a:rPr>
              <a:t>: </a:t>
            </a:r>
            <a:r>
              <a:rPr lang="ko-KR" sz="1000" u="sng">
                <a:solidFill>
                  <a:schemeClr val="hlink"/>
                </a:solidFill>
                <a:hlinkClick r:id="rId4"/>
              </a:rPr>
              <a:t>https://developer.mozilla.org/en-US/docs/Web/JavaScript/Guide/Expressions_and_operators#comparison_operators</a:t>
            </a:r>
            <a:endParaRPr sz="1000">
              <a:solidFill>
                <a:srgbClr val="5B5B5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19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826" name="Google Shape;1826;p119"/>
          <p:cNvSpPr txBox="1"/>
          <p:nvPr>
            <p:ph idx="3" type="body"/>
          </p:nvPr>
        </p:nvSpPr>
        <p:spPr>
          <a:xfrm>
            <a:off x="621050" y="2488000"/>
            <a:ext cx="42147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Cukup sudah teorinya, mari kita ngoding!</a:t>
            </a:r>
            <a:endParaRPr/>
          </a:p>
        </p:txBody>
      </p:sp>
      <p:sp>
        <p:nvSpPr>
          <p:cNvPr id="1827" name="Google Shape;1827;p119"/>
          <p:cNvSpPr txBox="1"/>
          <p:nvPr>
            <p:ph idx="4" type="body"/>
          </p:nvPr>
        </p:nvSpPr>
        <p:spPr>
          <a:xfrm>
            <a:off x="621050" y="4219854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pastikan Code Editor dan NodeJS telah diinstall.</a:t>
            </a:r>
            <a:endParaRPr i="1" sz="1200">
              <a:solidFill>
                <a:srgbClr val="5B5B5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source code dapat diakses disini.</a:t>
            </a:r>
            <a:endParaRPr i="1" sz="1200">
              <a:solidFill>
                <a:srgbClr val="5B5B5B"/>
              </a:solidFill>
            </a:endParaRPr>
          </a:p>
        </p:txBody>
      </p:sp>
      <p:sp>
        <p:nvSpPr>
          <p:cNvPr id="1828" name="Google Shape;1828;p119"/>
          <p:cNvSpPr/>
          <p:nvPr>
            <p:ph idx="5" type="body"/>
          </p:nvPr>
        </p:nvSpPr>
        <p:spPr>
          <a:xfrm>
            <a:off x="523921" y="17485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        LIVE CODE</a:t>
            </a:r>
            <a:endParaRPr/>
          </a:p>
        </p:txBody>
      </p:sp>
      <p:grpSp>
        <p:nvGrpSpPr>
          <p:cNvPr id="1829" name="Google Shape;1829;p119"/>
          <p:cNvGrpSpPr/>
          <p:nvPr/>
        </p:nvGrpSpPr>
        <p:grpSpPr>
          <a:xfrm>
            <a:off x="732968" y="1844286"/>
            <a:ext cx="545945" cy="379031"/>
            <a:chOff x="635414" y="1714190"/>
            <a:chExt cx="632906" cy="439456"/>
          </a:xfrm>
        </p:grpSpPr>
        <p:sp>
          <p:nvSpPr>
            <p:cNvPr id="1830" name="Google Shape;1830;p119"/>
            <p:cNvSpPr/>
            <p:nvPr/>
          </p:nvSpPr>
          <p:spPr>
            <a:xfrm>
              <a:off x="635414" y="1714190"/>
              <a:ext cx="632906" cy="439456"/>
            </a:xfrm>
            <a:custGeom>
              <a:rect b="b" l="l" r="r" t="t"/>
              <a:pathLst>
                <a:path extrusionOk="0" h="439456" w="632906">
                  <a:moveTo>
                    <a:pt x="32307" y="0"/>
                  </a:moveTo>
                  <a:cubicBezTo>
                    <a:pt x="14464" y="0"/>
                    <a:pt x="0" y="14352"/>
                    <a:pt x="0" y="32057"/>
                  </a:cubicBezTo>
                  <a:lnTo>
                    <a:pt x="0" y="407400"/>
                  </a:lnTo>
                  <a:cubicBezTo>
                    <a:pt x="0" y="425104"/>
                    <a:pt x="14464" y="439457"/>
                    <a:pt x="32307" y="439457"/>
                  </a:cubicBezTo>
                  <a:lnTo>
                    <a:pt x="600599" y="439457"/>
                  </a:lnTo>
                  <a:cubicBezTo>
                    <a:pt x="618442" y="439457"/>
                    <a:pt x="632907" y="425104"/>
                    <a:pt x="632907" y="407400"/>
                  </a:cubicBezTo>
                  <a:lnTo>
                    <a:pt x="632907" y="32057"/>
                  </a:lnTo>
                  <a:cubicBezTo>
                    <a:pt x="632907" y="14352"/>
                    <a:pt x="618442" y="0"/>
                    <a:pt x="600599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119"/>
            <p:cNvSpPr/>
            <p:nvPr/>
          </p:nvSpPr>
          <p:spPr>
            <a:xfrm>
              <a:off x="760529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99374" y="3862"/>
                  </a:moveTo>
                  <a:cubicBezTo>
                    <a:pt x="104361" y="8927"/>
                    <a:pt x="104266" y="17046"/>
                    <a:pt x="99161" y="21995"/>
                  </a:cubicBezTo>
                  <a:lnTo>
                    <a:pt x="31415" y="87669"/>
                  </a:lnTo>
                  <a:lnTo>
                    <a:pt x="99161" y="153342"/>
                  </a:lnTo>
                  <a:cubicBezTo>
                    <a:pt x="104266" y="158291"/>
                    <a:pt x="104361" y="166410"/>
                    <a:pt x="99374" y="171475"/>
                  </a:cubicBezTo>
                  <a:cubicBezTo>
                    <a:pt x="94386" y="176541"/>
                    <a:pt x="86205" y="176635"/>
                    <a:pt x="81100" y="171686"/>
                  </a:cubicBezTo>
                  <a:lnTo>
                    <a:pt x="3892" y="96841"/>
                  </a:lnTo>
                  <a:cubicBezTo>
                    <a:pt x="1403" y="94428"/>
                    <a:pt x="0" y="91121"/>
                    <a:pt x="0" y="87669"/>
                  </a:cubicBezTo>
                  <a:cubicBezTo>
                    <a:pt x="0" y="84216"/>
                    <a:pt x="1403" y="80910"/>
                    <a:pt x="3892" y="78496"/>
                  </a:cubicBezTo>
                  <a:lnTo>
                    <a:pt x="81100" y="3651"/>
                  </a:lnTo>
                  <a:cubicBezTo>
                    <a:pt x="86205" y="-1298"/>
                    <a:pt x="94386" y="-1204"/>
                    <a:pt x="99374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119"/>
            <p:cNvSpPr/>
            <p:nvPr/>
          </p:nvSpPr>
          <p:spPr>
            <a:xfrm>
              <a:off x="1040153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3679" y="3862"/>
                  </a:moveTo>
                  <a:cubicBezTo>
                    <a:pt x="-1308" y="8927"/>
                    <a:pt x="-1213" y="17046"/>
                    <a:pt x="3892" y="21995"/>
                  </a:cubicBezTo>
                  <a:lnTo>
                    <a:pt x="71638" y="87669"/>
                  </a:lnTo>
                  <a:lnTo>
                    <a:pt x="3892" y="153342"/>
                  </a:lnTo>
                  <a:cubicBezTo>
                    <a:pt x="-1213" y="158291"/>
                    <a:pt x="-1308" y="166410"/>
                    <a:pt x="3679" y="171475"/>
                  </a:cubicBezTo>
                  <a:cubicBezTo>
                    <a:pt x="8667" y="176541"/>
                    <a:pt x="16848" y="176635"/>
                    <a:pt x="21954" y="171686"/>
                  </a:cubicBezTo>
                  <a:lnTo>
                    <a:pt x="99162" y="96841"/>
                  </a:lnTo>
                  <a:cubicBezTo>
                    <a:pt x="101650" y="94428"/>
                    <a:pt x="103053" y="91121"/>
                    <a:pt x="103053" y="87669"/>
                  </a:cubicBezTo>
                  <a:cubicBezTo>
                    <a:pt x="103053" y="84216"/>
                    <a:pt x="101650" y="80910"/>
                    <a:pt x="99162" y="78496"/>
                  </a:cubicBezTo>
                  <a:lnTo>
                    <a:pt x="21954" y="3651"/>
                  </a:lnTo>
                  <a:cubicBezTo>
                    <a:pt x="16848" y="-1298"/>
                    <a:pt x="8667" y="-1204"/>
                    <a:pt x="3679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119"/>
            <p:cNvSpPr/>
            <p:nvPr/>
          </p:nvSpPr>
          <p:spPr>
            <a:xfrm>
              <a:off x="898255" y="1846247"/>
              <a:ext cx="107220" cy="175341"/>
            </a:xfrm>
            <a:custGeom>
              <a:rect b="b" l="l" r="r" t="t"/>
              <a:pathLst>
                <a:path extrusionOk="0" h="175341" w="107220">
                  <a:moveTo>
                    <a:pt x="100430" y="1539"/>
                  </a:moveTo>
                  <a:cubicBezTo>
                    <a:pt x="106712" y="4901"/>
                    <a:pt x="109057" y="12680"/>
                    <a:pt x="105670" y="18912"/>
                  </a:cubicBezTo>
                  <a:lnTo>
                    <a:pt x="24299" y="168604"/>
                  </a:lnTo>
                  <a:cubicBezTo>
                    <a:pt x="20911" y="174837"/>
                    <a:pt x="13072" y="177164"/>
                    <a:pt x="6791" y="173802"/>
                  </a:cubicBezTo>
                  <a:cubicBezTo>
                    <a:pt x="509" y="170441"/>
                    <a:pt x="-1837" y="162662"/>
                    <a:pt x="1552" y="156429"/>
                  </a:cubicBezTo>
                  <a:lnTo>
                    <a:pt x="82921" y="6738"/>
                  </a:lnTo>
                  <a:cubicBezTo>
                    <a:pt x="86310" y="505"/>
                    <a:pt x="94149" y="-1822"/>
                    <a:pt x="100430" y="1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cat is sitting in front of a laptop computer on a couch . (Provided by Tenor)" id="1834" name="Google Shape;183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99" y="766226"/>
            <a:ext cx="5408475" cy="5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2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840" name="Google Shape;1840;p120"/>
          <p:cNvSpPr txBox="1"/>
          <p:nvPr>
            <p:ph idx="2" type="body"/>
          </p:nvPr>
        </p:nvSpPr>
        <p:spPr>
          <a:xfrm>
            <a:off x="595925" y="2147225"/>
            <a:ext cx="38349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Mathematical Operator </a:t>
            </a:r>
            <a:r>
              <a:rPr lang="ko-KR">
                <a:solidFill>
                  <a:schemeClr val="accent1"/>
                </a:solidFill>
              </a:rPr>
              <a:t>(binary)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1" name="Google Shape;1841;p120"/>
          <p:cNvSpPr txBox="1"/>
          <p:nvPr/>
        </p:nvSpPr>
        <p:spPr>
          <a:xfrm>
            <a:off x="680525" y="3257925"/>
            <a:ext cx="38349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5B5B5B"/>
                </a:solidFill>
              </a:rPr>
              <a:t>Operator yang umum digunakan dalam operasi matematika. Seperti penjumlahan, perkalian, pembagian, perpangkatan, dsb.</a:t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>
                <a:solidFill>
                  <a:srgbClr val="5B5B5B"/>
                </a:solidFill>
              </a:rPr>
              <a:t>sumber</a:t>
            </a:r>
            <a:r>
              <a:rPr lang="ko-KR" sz="1000">
                <a:solidFill>
                  <a:srgbClr val="5B5B5B"/>
                </a:solidFill>
              </a:rPr>
              <a:t>: </a:t>
            </a:r>
            <a:r>
              <a:rPr lang="ko-KR" sz="1000" u="sng">
                <a:solidFill>
                  <a:schemeClr val="hlink"/>
                </a:solidFill>
                <a:hlinkClick r:id="rId3"/>
              </a:rPr>
              <a:t>https://developer.mozilla.org/en-US/docs/Learn/JavaScript/First_steps/Math#arithmetic_operators</a:t>
            </a:r>
            <a:endParaRPr sz="1000">
              <a:solidFill>
                <a:srgbClr val="5B5B5B"/>
              </a:solidFill>
            </a:endParaRPr>
          </a:p>
        </p:txBody>
      </p:sp>
      <p:pic>
        <p:nvPicPr>
          <p:cNvPr id="1842" name="Google Shape;184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75" y="2066174"/>
            <a:ext cx="5822998" cy="31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21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848" name="Google Shape;1848;p121"/>
          <p:cNvSpPr txBox="1"/>
          <p:nvPr>
            <p:ph idx="2" type="body"/>
          </p:nvPr>
        </p:nvSpPr>
        <p:spPr>
          <a:xfrm>
            <a:off x="595925" y="2147225"/>
            <a:ext cx="38349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Mathematical</a:t>
            </a:r>
            <a:r>
              <a:rPr lang="ko-KR"/>
              <a:t> Operator </a:t>
            </a:r>
            <a:r>
              <a:rPr lang="ko-KR">
                <a:solidFill>
                  <a:schemeClr val="accent1"/>
                </a:solidFill>
              </a:rPr>
              <a:t>(unary)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9" name="Google Shape;1849;p121"/>
          <p:cNvSpPr txBox="1"/>
          <p:nvPr/>
        </p:nvSpPr>
        <p:spPr>
          <a:xfrm>
            <a:off x="680525" y="3257925"/>
            <a:ext cx="38349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5B5B5B"/>
                </a:solidFill>
              </a:rPr>
              <a:t>Operator yang umum digunakan dalam operasi matematika. Seperti penjumlahan, perkalian, pembagian, perpangkatan, dsb.</a:t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>
                <a:solidFill>
                  <a:srgbClr val="5B5B5B"/>
                </a:solidFill>
              </a:rPr>
              <a:t>sumber</a:t>
            </a:r>
            <a:r>
              <a:rPr lang="ko-KR" sz="1000">
                <a:solidFill>
                  <a:srgbClr val="5B5B5B"/>
                </a:solidFill>
              </a:rPr>
              <a:t>: </a:t>
            </a:r>
            <a:r>
              <a:rPr lang="ko-KR" sz="1000" u="sng">
                <a:solidFill>
                  <a:schemeClr val="hlink"/>
                </a:solidFill>
                <a:hlinkClick r:id="rId3"/>
              </a:rPr>
              <a:t>https://developer.mozilla.org/en-US/docs/Learn/JavaScript/First_steps/Math#arithmetic_operators</a:t>
            </a:r>
            <a:endParaRPr sz="1000">
              <a:solidFill>
                <a:srgbClr val="5B5B5B"/>
              </a:solidFill>
            </a:endParaRPr>
          </a:p>
        </p:txBody>
      </p:sp>
      <p:pic>
        <p:nvPicPr>
          <p:cNvPr id="1850" name="Google Shape;185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625" y="2161200"/>
            <a:ext cx="5879427" cy="292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2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857" name="Google Shape;1857;p122"/>
          <p:cNvSpPr txBox="1"/>
          <p:nvPr>
            <p:ph idx="3" type="body"/>
          </p:nvPr>
        </p:nvSpPr>
        <p:spPr>
          <a:xfrm>
            <a:off x="621050" y="2488000"/>
            <a:ext cx="42147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Cukup sudah teorinya, mari kita ngoding!</a:t>
            </a:r>
            <a:endParaRPr/>
          </a:p>
        </p:txBody>
      </p:sp>
      <p:sp>
        <p:nvSpPr>
          <p:cNvPr id="1858" name="Google Shape;1858;p122"/>
          <p:cNvSpPr txBox="1"/>
          <p:nvPr>
            <p:ph idx="4" type="body"/>
          </p:nvPr>
        </p:nvSpPr>
        <p:spPr>
          <a:xfrm>
            <a:off x="621050" y="4219854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pastikan Code Editor dan NodeJS telah diinstall.</a:t>
            </a:r>
            <a:endParaRPr i="1" sz="1200">
              <a:solidFill>
                <a:srgbClr val="5B5B5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source code dapat diakses disini.</a:t>
            </a:r>
            <a:endParaRPr i="1" sz="1200">
              <a:solidFill>
                <a:srgbClr val="5B5B5B"/>
              </a:solidFill>
            </a:endParaRPr>
          </a:p>
        </p:txBody>
      </p:sp>
      <p:sp>
        <p:nvSpPr>
          <p:cNvPr id="1859" name="Google Shape;1859;p122"/>
          <p:cNvSpPr/>
          <p:nvPr>
            <p:ph idx="5" type="body"/>
          </p:nvPr>
        </p:nvSpPr>
        <p:spPr>
          <a:xfrm>
            <a:off x="523921" y="17485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        LIVE CODE</a:t>
            </a:r>
            <a:endParaRPr/>
          </a:p>
        </p:txBody>
      </p:sp>
      <p:grpSp>
        <p:nvGrpSpPr>
          <p:cNvPr id="1860" name="Google Shape;1860;p122"/>
          <p:cNvGrpSpPr/>
          <p:nvPr/>
        </p:nvGrpSpPr>
        <p:grpSpPr>
          <a:xfrm>
            <a:off x="732968" y="1844286"/>
            <a:ext cx="545945" cy="379031"/>
            <a:chOff x="635414" y="1714190"/>
            <a:chExt cx="632906" cy="439456"/>
          </a:xfrm>
        </p:grpSpPr>
        <p:sp>
          <p:nvSpPr>
            <p:cNvPr id="1861" name="Google Shape;1861;p122"/>
            <p:cNvSpPr/>
            <p:nvPr/>
          </p:nvSpPr>
          <p:spPr>
            <a:xfrm>
              <a:off x="635414" y="1714190"/>
              <a:ext cx="632906" cy="439456"/>
            </a:xfrm>
            <a:custGeom>
              <a:rect b="b" l="l" r="r" t="t"/>
              <a:pathLst>
                <a:path extrusionOk="0" h="439456" w="632906">
                  <a:moveTo>
                    <a:pt x="32307" y="0"/>
                  </a:moveTo>
                  <a:cubicBezTo>
                    <a:pt x="14464" y="0"/>
                    <a:pt x="0" y="14352"/>
                    <a:pt x="0" y="32057"/>
                  </a:cubicBezTo>
                  <a:lnTo>
                    <a:pt x="0" y="407400"/>
                  </a:lnTo>
                  <a:cubicBezTo>
                    <a:pt x="0" y="425104"/>
                    <a:pt x="14464" y="439457"/>
                    <a:pt x="32307" y="439457"/>
                  </a:cubicBezTo>
                  <a:lnTo>
                    <a:pt x="600599" y="439457"/>
                  </a:lnTo>
                  <a:cubicBezTo>
                    <a:pt x="618442" y="439457"/>
                    <a:pt x="632907" y="425104"/>
                    <a:pt x="632907" y="407400"/>
                  </a:cubicBezTo>
                  <a:lnTo>
                    <a:pt x="632907" y="32057"/>
                  </a:lnTo>
                  <a:cubicBezTo>
                    <a:pt x="632907" y="14352"/>
                    <a:pt x="618442" y="0"/>
                    <a:pt x="600599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122"/>
            <p:cNvSpPr/>
            <p:nvPr/>
          </p:nvSpPr>
          <p:spPr>
            <a:xfrm>
              <a:off x="760529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99374" y="3862"/>
                  </a:moveTo>
                  <a:cubicBezTo>
                    <a:pt x="104361" y="8927"/>
                    <a:pt x="104266" y="17046"/>
                    <a:pt x="99161" y="21995"/>
                  </a:cubicBezTo>
                  <a:lnTo>
                    <a:pt x="31415" y="87669"/>
                  </a:lnTo>
                  <a:lnTo>
                    <a:pt x="99161" y="153342"/>
                  </a:lnTo>
                  <a:cubicBezTo>
                    <a:pt x="104266" y="158291"/>
                    <a:pt x="104361" y="166410"/>
                    <a:pt x="99374" y="171475"/>
                  </a:cubicBezTo>
                  <a:cubicBezTo>
                    <a:pt x="94386" y="176541"/>
                    <a:pt x="86205" y="176635"/>
                    <a:pt x="81100" y="171686"/>
                  </a:cubicBezTo>
                  <a:lnTo>
                    <a:pt x="3892" y="96841"/>
                  </a:lnTo>
                  <a:cubicBezTo>
                    <a:pt x="1403" y="94428"/>
                    <a:pt x="0" y="91121"/>
                    <a:pt x="0" y="87669"/>
                  </a:cubicBezTo>
                  <a:cubicBezTo>
                    <a:pt x="0" y="84216"/>
                    <a:pt x="1403" y="80910"/>
                    <a:pt x="3892" y="78496"/>
                  </a:cubicBezTo>
                  <a:lnTo>
                    <a:pt x="81100" y="3651"/>
                  </a:lnTo>
                  <a:cubicBezTo>
                    <a:pt x="86205" y="-1298"/>
                    <a:pt x="94386" y="-1204"/>
                    <a:pt x="99374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122"/>
            <p:cNvSpPr/>
            <p:nvPr/>
          </p:nvSpPr>
          <p:spPr>
            <a:xfrm>
              <a:off x="1040153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3679" y="3862"/>
                  </a:moveTo>
                  <a:cubicBezTo>
                    <a:pt x="-1308" y="8927"/>
                    <a:pt x="-1213" y="17046"/>
                    <a:pt x="3892" y="21995"/>
                  </a:cubicBezTo>
                  <a:lnTo>
                    <a:pt x="71638" y="87669"/>
                  </a:lnTo>
                  <a:lnTo>
                    <a:pt x="3892" y="153342"/>
                  </a:lnTo>
                  <a:cubicBezTo>
                    <a:pt x="-1213" y="158291"/>
                    <a:pt x="-1308" y="166410"/>
                    <a:pt x="3679" y="171475"/>
                  </a:cubicBezTo>
                  <a:cubicBezTo>
                    <a:pt x="8667" y="176541"/>
                    <a:pt x="16848" y="176635"/>
                    <a:pt x="21954" y="171686"/>
                  </a:cubicBezTo>
                  <a:lnTo>
                    <a:pt x="99162" y="96841"/>
                  </a:lnTo>
                  <a:cubicBezTo>
                    <a:pt x="101650" y="94428"/>
                    <a:pt x="103053" y="91121"/>
                    <a:pt x="103053" y="87669"/>
                  </a:cubicBezTo>
                  <a:cubicBezTo>
                    <a:pt x="103053" y="84216"/>
                    <a:pt x="101650" y="80910"/>
                    <a:pt x="99162" y="78496"/>
                  </a:cubicBezTo>
                  <a:lnTo>
                    <a:pt x="21954" y="3651"/>
                  </a:lnTo>
                  <a:cubicBezTo>
                    <a:pt x="16848" y="-1298"/>
                    <a:pt x="8667" y="-1204"/>
                    <a:pt x="3679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122"/>
            <p:cNvSpPr/>
            <p:nvPr/>
          </p:nvSpPr>
          <p:spPr>
            <a:xfrm>
              <a:off x="898255" y="1846247"/>
              <a:ext cx="107220" cy="175341"/>
            </a:xfrm>
            <a:custGeom>
              <a:rect b="b" l="l" r="r" t="t"/>
              <a:pathLst>
                <a:path extrusionOk="0" h="175341" w="107220">
                  <a:moveTo>
                    <a:pt x="100430" y="1539"/>
                  </a:moveTo>
                  <a:cubicBezTo>
                    <a:pt x="106712" y="4901"/>
                    <a:pt x="109057" y="12680"/>
                    <a:pt x="105670" y="18912"/>
                  </a:cubicBezTo>
                  <a:lnTo>
                    <a:pt x="24299" y="168604"/>
                  </a:lnTo>
                  <a:cubicBezTo>
                    <a:pt x="20911" y="174837"/>
                    <a:pt x="13072" y="177164"/>
                    <a:pt x="6791" y="173802"/>
                  </a:cubicBezTo>
                  <a:cubicBezTo>
                    <a:pt x="509" y="170441"/>
                    <a:pt x="-1837" y="162662"/>
                    <a:pt x="1552" y="156429"/>
                  </a:cubicBezTo>
                  <a:lnTo>
                    <a:pt x="82921" y="6738"/>
                  </a:lnTo>
                  <a:cubicBezTo>
                    <a:pt x="86310" y="505"/>
                    <a:pt x="94149" y="-1822"/>
                    <a:pt x="100430" y="1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cat is sitting in front of a laptop computer on a couch . (Provided by Tenor)" id="1865" name="Google Shape;186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99" y="766226"/>
            <a:ext cx="5408475" cy="5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23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871" name="Google Shape;1871;p123"/>
          <p:cNvSpPr txBox="1"/>
          <p:nvPr>
            <p:ph idx="2" type="body"/>
          </p:nvPr>
        </p:nvSpPr>
        <p:spPr>
          <a:xfrm>
            <a:off x="595925" y="2147225"/>
            <a:ext cx="38349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Logical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Operator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2" name="Google Shape;1872;p123"/>
          <p:cNvSpPr txBox="1"/>
          <p:nvPr/>
        </p:nvSpPr>
        <p:spPr>
          <a:xfrm>
            <a:off x="680525" y="3257925"/>
            <a:ext cx="38349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5B5B5B"/>
                </a:solidFill>
              </a:rPr>
              <a:t>Operator logika memanipulasi ekspresi boolean dan merupakan penerapan tabel kebenaran dalam logika matematika.</a:t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B5B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000">
                <a:solidFill>
                  <a:srgbClr val="5B5B5B"/>
                </a:solidFill>
              </a:rPr>
              <a:t>sumber</a:t>
            </a:r>
            <a:r>
              <a:rPr lang="ko-KR" sz="1000">
                <a:solidFill>
                  <a:srgbClr val="5B5B5B"/>
                </a:solidFill>
              </a:rPr>
              <a:t>: </a:t>
            </a:r>
            <a:r>
              <a:rPr lang="ko-KR" sz="1000" u="sng">
                <a:solidFill>
                  <a:schemeClr val="hlink"/>
                </a:solidFill>
                <a:hlinkClick r:id="rId3"/>
              </a:rPr>
              <a:t>https://developer.mozilla.org/en-US/docs/Web/JavaScript/Guide/Expressions_and_operators#logical_operators</a:t>
            </a:r>
            <a:endParaRPr sz="1000">
              <a:solidFill>
                <a:srgbClr val="5B5B5B"/>
              </a:solidFill>
            </a:endParaRPr>
          </a:p>
        </p:txBody>
      </p:sp>
      <p:pic>
        <p:nvPicPr>
          <p:cNvPr id="1873" name="Google Shape;1873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950" y="2830613"/>
            <a:ext cx="5996052" cy="1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24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880" name="Google Shape;1880;p124"/>
          <p:cNvSpPr txBox="1"/>
          <p:nvPr>
            <p:ph idx="3" type="body"/>
          </p:nvPr>
        </p:nvSpPr>
        <p:spPr>
          <a:xfrm>
            <a:off x="621050" y="2488000"/>
            <a:ext cx="42147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Cukup sudah teorinya, mari kita ngoding!</a:t>
            </a:r>
            <a:endParaRPr/>
          </a:p>
        </p:txBody>
      </p:sp>
      <p:sp>
        <p:nvSpPr>
          <p:cNvPr id="1881" name="Google Shape;1881;p124"/>
          <p:cNvSpPr txBox="1"/>
          <p:nvPr>
            <p:ph idx="4" type="body"/>
          </p:nvPr>
        </p:nvSpPr>
        <p:spPr>
          <a:xfrm>
            <a:off x="621050" y="4219854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</a:t>
            </a:r>
            <a:r>
              <a:rPr i="1" lang="ko-KR" sz="1200">
                <a:solidFill>
                  <a:srgbClr val="5B5B5B"/>
                </a:solidFill>
              </a:rPr>
              <a:t>pastikan Code Editor dan NodeJS telah diinstall.</a:t>
            </a:r>
            <a:endParaRPr i="1" sz="1200">
              <a:solidFill>
                <a:srgbClr val="5B5B5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</a:t>
            </a:r>
            <a:r>
              <a:rPr i="1" lang="ko-KR" sz="1200">
                <a:solidFill>
                  <a:srgbClr val="5B5B5B"/>
                </a:solidFill>
              </a:rPr>
              <a:t>source code dapat diakses disini.</a:t>
            </a:r>
            <a:endParaRPr i="1" sz="1200">
              <a:solidFill>
                <a:srgbClr val="5B5B5B"/>
              </a:solidFill>
            </a:endParaRPr>
          </a:p>
        </p:txBody>
      </p:sp>
      <p:sp>
        <p:nvSpPr>
          <p:cNvPr id="1882" name="Google Shape;1882;p124"/>
          <p:cNvSpPr/>
          <p:nvPr>
            <p:ph idx="5" type="body"/>
          </p:nvPr>
        </p:nvSpPr>
        <p:spPr>
          <a:xfrm>
            <a:off x="523921" y="17485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        LIVE CODE</a:t>
            </a:r>
            <a:endParaRPr/>
          </a:p>
        </p:txBody>
      </p:sp>
      <p:grpSp>
        <p:nvGrpSpPr>
          <p:cNvPr id="1883" name="Google Shape;1883;p124"/>
          <p:cNvGrpSpPr/>
          <p:nvPr/>
        </p:nvGrpSpPr>
        <p:grpSpPr>
          <a:xfrm>
            <a:off x="732968" y="1844286"/>
            <a:ext cx="545945" cy="379031"/>
            <a:chOff x="635414" y="1714190"/>
            <a:chExt cx="632906" cy="439456"/>
          </a:xfrm>
        </p:grpSpPr>
        <p:sp>
          <p:nvSpPr>
            <p:cNvPr id="1884" name="Google Shape;1884;p124"/>
            <p:cNvSpPr/>
            <p:nvPr/>
          </p:nvSpPr>
          <p:spPr>
            <a:xfrm>
              <a:off x="635414" y="1714190"/>
              <a:ext cx="632906" cy="439456"/>
            </a:xfrm>
            <a:custGeom>
              <a:rect b="b" l="l" r="r" t="t"/>
              <a:pathLst>
                <a:path extrusionOk="0" h="439456" w="632906">
                  <a:moveTo>
                    <a:pt x="32307" y="0"/>
                  </a:moveTo>
                  <a:cubicBezTo>
                    <a:pt x="14464" y="0"/>
                    <a:pt x="0" y="14352"/>
                    <a:pt x="0" y="32057"/>
                  </a:cubicBezTo>
                  <a:lnTo>
                    <a:pt x="0" y="407400"/>
                  </a:lnTo>
                  <a:cubicBezTo>
                    <a:pt x="0" y="425104"/>
                    <a:pt x="14464" y="439457"/>
                    <a:pt x="32307" y="439457"/>
                  </a:cubicBezTo>
                  <a:lnTo>
                    <a:pt x="600599" y="439457"/>
                  </a:lnTo>
                  <a:cubicBezTo>
                    <a:pt x="618442" y="439457"/>
                    <a:pt x="632907" y="425104"/>
                    <a:pt x="632907" y="407400"/>
                  </a:cubicBezTo>
                  <a:lnTo>
                    <a:pt x="632907" y="32057"/>
                  </a:lnTo>
                  <a:cubicBezTo>
                    <a:pt x="632907" y="14352"/>
                    <a:pt x="618442" y="0"/>
                    <a:pt x="600599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124"/>
            <p:cNvSpPr/>
            <p:nvPr/>
          </p:nvSpPr>
          <p:spPr>
            <a:xfrm>
              <a:off x="760529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99374" y="3862"/>
                  </a:moveTo>
                  <a:cubicBezTo>
                    <a:pt x="104361" y="8927"/>
                    <a:pt x="104266" y="17046"/>
                    <a:pt x="99161" y="21995"/>
                  </a:cubicBezTo>
                  <a:lnTo>
                    <a:pt x="31415" y="87669"/>
                  </a:lnTo>
                  <a:lnTo>
                    <a:pt x="99161" y="153342"/>
                  </a:lnTo>
                  <a:cubicBezTo>
                    <a:pt x="104266" y="158291"/>
                    <a:pt x="104361" y="166410"/>
                    <a:pt x="99374" y="171475"/>
                  </a:cubicBezTo>
                  <a:cubicBezTo>
                    <a:pt x="94386" y="176541"/>
                    <a:pt x="86205" y="176635"/>
                    <a:pt x="81100" y="171686"/>
                  </a:cubicBezTo>
                  <a:lnTo>
                    <a:pt x="3892" y="96841"/>
                  </a:lnTo>
                  <a:cubicBezTo>
                    <a:pt x="1403" y="94428"/>
                    <a:pt x="0" y="91121"/>
                    <a:pt x="0" y="87669"/>
                  </a:cubicBezTo>
                  <a:cubicBezTo>
                    <a:pt x="0" y="84216"/>
                    <a:pt x="1403" y="80910"/>
                    <a:pt x="3892" y="78496"/>
                  </a:cubicBezTo>
                  <a:lnTo>
                    <a:pt x="81100" y="3651"/>
                  </a:lnTo>
                  <a:cubicBezTo>
                    <a:pt x="86205" y="-1298"/>
                    <a:pt x="94386" y="-1204"/>
                    <a:pt x="99374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124"/>
            <p:cNvSpPr/>
            <p:nvPr/>
          </p:nvSpPr>
          <p:spPr>
            <a:xfrm>
              <a:off x="1040153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3679" y="3862"/>
                  </a:moveTo>
                  <a:cubicBezTo>
                    <a:pt x="-1308" y="8927"/>
                    <a:pt x="-1213" y="17046"/>
                    <a:pt x="3892" y="21995"/>
                  </a:cubicBezTo>
                  <a:lnTo>
                    <a:pt x="71638" y="87669"/>
                  </a:lnTo>
                  <a:lnTo>
                    <a:pt x="3892" y="153342"/>
                  </a:lnTo>
                  <a:cubicBezTo>
                    <a:pt x="-1213" y="158291"/>
                    <a:pt x="-1308" y="166410"/>
                    <a:pt x="3679" y="171475"/>
                  </a:cubicBezTo>
                  <a:cubicBezTo>
                    <a:pt x="8667" y="176541"/>
                    <a:pt x="16848" y="176635"/>
                    <a:pt x="21954" y="171686"/>
                  </a:cubicBezTo>
                  <a:lnTo>
                    <a:pt x="99162" y="96841"/>
                  </a:lnTo>
                  <a:cubicBezTo>
                    <a:pt x="101650" y="94428"/>
                    <a:pt x="103053" y="91121"/>
                    <a:pt x="103053" y="87669"/>
                  </a:cubicBezTo>
                  <a:cubicBezTo>
                    <a:pt x="103053" y="84216"/>
                    <a:pt x="101650" y="80910"/>
                    <a:pt x="99162" y="78496"/>
                  </a:cubicBezTo>
                  <a:lnTo>
                    <a:pt x="21954" y="3651"/>
                  </a:lnTo>
                  <a:cubicBezTo>
                    <a:pt x="16848" y="-1298"/>
                    <a:pt x="8667" y="-1204"/>
                    <a:pt x="3679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124"/>
            <p:cNvSpPr/>
            <p:nvPr/>
          </p:nvSpPr>
          <p:spPr>
            <a:xfrm>
              <a:off x="898255" y="1846247"/>
              <a:ext cx="107220" cy="175341"/>
            </a:xfrm>
            <a:custGeom>
              <a:rect b="b" l="l" r="r" t="t"/>
              <a:pathLst>
                <a:path extrusionOk="0" h="175341" w="107220">
                  <a:moveTo>
                    <a:pt x="100430" y="1539"/>
                  </a:moveTo>
                  <a:cubicBezTo>
                    <a:pt x="106712" y="4901"/>
                    <a:pt x="109057" y="12680"/>
                    <a:pt x="105670" y="18912"/>
                  </a:cubicBezTo>
                  <a:lnTo>
                    <a:pt x="24299" y="168604"/>
                  </a:lnTo>
                  <a:cubicBezTo>
                    <a:pt x="20911" y="174837"/>
                    <a:pt x="13072" y="177164"/>
                    <a:pt x="6791" y="173802"/>
                  </a:cubicBezTo>
                  <a:cubicBezTo>
                    <a:pt x="509" y="170441"/>
                    <a:pt x="-1837" y="162662"/>
                    <a:pt x="1552" y="156429"/>
                  </a:cubicBezTo>
                  <a:lnTo>
                    <a:pt x="82921" y="6738"/>
                  </a:lnTo>
                  <a:cubicBezTo>
                    <a:pt x="86310" y="505"/>
                    <a:pt x="94149" y="-1822"/>
                    <a:pt x="100430" y="1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cat is sitting in front of a laptop computer on a couch . (Provided by Tenor)" id="1888" name="Google Shape;188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99" y="766226"/>
            <a:ext cx="5408475" cy="5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25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895" name="Google Shape;1895;p125"/>
          <p:cNvSpPr txBox="1"/>
          <p:nvPr>
            <p:ph idx="3" type="body"/>
          </p:nvPr>
        </p:nvSpPr>
        <p:spPr>
          <a:xfrm>
            <a:off x="654225" y="2927750"/>
            <a:ext cx="4214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900"/>
              <a:t>Happy coding and thanks, developers!</a:t>
            </a:r>
            <a:endParaRPr sz="2900"/>
          </a:p>
        </p:txBody>
      </p:sp>
      <p:pic>
        <p:nvPicPr>
          <p:cNvPr descr="a close up of a cat sitting on top of a blue blanket . (Provided by Tenor)" id="1896" name="Google Shape;189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750" y="673950"/>
            <a:ext cx="5510125" cy="55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125"/>
          <p:cNvSpPr/>
          <p:nvPr>
            <p:ph idx="5" type="body"/>
          </p:nvPr>
        </p:nvSpPr>
        <p:spPr>
          <a:xfrm>
            <a:off x="654226" y="2357150"/>
            <a:ext cx="36147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Now, it’s your turn!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108"/>
          <p:cNvPicPr preferRelativeResize="0"/>
          <p:nvPr/>
        </p:nvPicPr>
        <p:blipFill rotWithShape="1">
          <a:blip r:embed="rId3">
            <a:alphaModFix/>
          </a:blip>
          <a:srcRect b="0" l="3614" r="0" t="0"/>
          <a:stretch/>
        </p:blipFill>
        <p:spPr>
          <a:xfrm>
            <a:off x="3046650" y="1428500"/>
            <a:ext cx="7461975" cy="4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0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693" name="Google Shape;1693;p108"/>
          <p:cNvSpPr txBox="1"/>
          <p:nvPr>
            <p:ph idx="2" type="body"/>
          </p:nvPr>
        </p:nvSpPr>
        <p:spPr>
          <a:xfrm>
            <a:off x="1070475" y="2252675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 we've learned so far</a:t>
            </a:r>
            <a:endParaRPr/>
          </a:p>
        </p:txBody>
      </p:sp>
      <p:sp>
        <p:nvSpPr>
          <p:cNvPr id="1694" name="Google Shape;1694;p108"/>
          <p:cNvSpPr txBox="1"/>
          <p:nvPr>
            <p:ph idx="3" type="body"/>
          </p:nvPr>
        </p:nvSpPr>
        <p:spPr>
          <a:xfrm>
            <a:off x="1601175" y="3434500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Variabel adalah sebuah simbol yang dapat menampung data.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8"/>
          <p:cNvGrpSpPr/>
          <p:nvPr/>
        </p:nvGrpSpPr>
        <p:grpSpPr>
          <a:xfrm>
            <a:off x="1191627" y="3457579"/>
            <a:ext cx="207612" cy="296716"/>
            <a:chOff x="1178052" y="2543004"/>
            <a:chExt cx="207612" cy="296716"/>
          </a:xfrm>
        </p:grpSpPr>
        <p:sp>
          <p:nvSpPr>
            <p:cNvPr id="1696" name="Google Shape;1696;p108"/>
            <p:cNvSpPr/>
            <p:nvPr/>
          </p:nvSpPr>
          <p:spPr>
            <a:xfrm>
              <a:off x="1178052" y="2543004"/>
              <a:ext cx="207612" cy="296716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1212000" y="2577315"/>
              <a:ext cx="56224" cy="56824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8" name="Google Shape;1698;p108"/>
          <p:cNvSpPr txBox="1"/>
          <p:nvPr>
            <p:ph idx="3" type="body"/>
          </p:nvPr>
        </p:nvSpPr>
        <p:spPr>
          <a:xfrm>
            <a:off x="1601175" y="4185325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Tipe data menentukan batasan data yang dapat disimpan ke dalam variabel.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1699" name="Google Shape;1699;p108"/>
          <p:cNvGrpSpPr/>
          <p:nvPr/>
        </p:nvGrpSpPr>
        <p:grpSpPr>
          <a:xfrm>
            <a:off x="1191627" y="4195191"/>
            <a:ext cx="207612" cy="296773"/>
            <a:chOff x="1178052" y="2543004"/>
            <a:chExt cx="207612" cy="296773"/>
          </a:xfrm>
        </p:grpSpPr>
        <p:sp>
          <p:nvSpPr>
            <p:cNvPr id="1700" name="Google Shape;1700;p108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08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09"/>
          <p:cNvSpPr txBox="1"/>
          <p:nvPr>
            <p:ph idx="3" type="body"/>
          </p:nvPr>
        </p:nvSpPr>
        <p:spPr>
          <a:xfrm>
            <a:off x="1601175" y="3636525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Bagaimana mengolah data menggunakan </a:t>
            </a:r>
            <a:r>
              <a:rPr b="1" lang="ko-KR">
                <a:solidFill>
                  <a:srgbClr val="282828"/>
                </a:solidFill>
              </a:rPr>
              <a:t>operator</a:t>
            </a:r>
            <a:r>
              <a:rPr lang="ko-KR">
                <a:solidFill>
                  <a:srgbClr val="282828"/>
                </a:solidFill>
              </a:rPr>
              <a:t>.</a:t>
            </a:r>
            <a:endParaRPr i="1"/>
          </a:p>
        </p:txBody>
      </p:sp>
      <p:sp>
        <p:nvSpPr>
          <p:cNvPr id="1707" name="Google Shape;1707;p109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708" name="Google Shape;1708;p109"/>
          <p:cNvSpPr txBox="1"/>
          <p:nvPr>
            <p:ph idx="2" type="body"/>
          </p:nvPr>
        </p:nvSpPr>
        <p:spPr>
          <a:xfrm>
            <a:off x="1070475" y="29119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What's next?</a:t>
            </a:r>
            <a:endParaRPr/>
          </a:p>
        </p:txBody>
      </p:sp>
      <p:grpSp>
        <p:nvGrpSpPr>
          <p:cNvPr id="1709" name="Google Shape;1709;p109"/>
          <p:cNvGrpSpPr/>
          <p:nvPr/>
        </p:nvGrpSpPr>
        <p:grpSpPr>
          <a:xfrm>
            <a:off x="1119015" y="3754288"/>
            <a:ext cx="352841" cy="296750"/>
            <a:chOff x="4089526" y="1664513"/>
            <a:chExt cx="611722" cy="514565"/>
          </a:xfrm>
        </p:grpSpPr>
        <p:sp>
          <p:nvSpPr>
            <p:cNvPr id="1710" name="Google Shape;1710;p109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14" name="Google Shape;171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325" y="1872997"/>
            <a:ext cx="3451025" cy="34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1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pic>
        <p:nvPicPr>
          <p:cNvPr id="1720" name="Google Shape;172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00" y="1819225"/>
            <a:ext cx="7899624" cy="321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 txBox="1"/>
          <p:nvPr>
            <p:ph idx="2" type="body"/>
          </p:nvPr>
        </p:nvSpPr>
        <p:spPr>
          <a:xfrm>
            <a:off x="535100" y="1036375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 itu operator?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11"/>
          <p:cNvSpPr txBox="1"/>
          <p:nvPr>
            <p:ph idx="3" type="body"/>
          </p:nvPr>
        </p:nvSpPr>
        <p:spPr>
          <a:xfrm>
            <a:off x="1729800" y="2824900"/>
            <a:ext cx="40236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Operator</a:t>
            </a:r>
            <a:r>
              <a:rPr lang="ko-KR">
                <a:solidFill>
                  <a:srgbClr val="282828"/>
                </a:solidFill>
              </a:rPr>
              <a:t> adalah </a:t>
            </a:r>
            <a:r>
              <a:rPr b="1" lang="ko-KR">
                <a:solidFill>
                  <a:srgbClr val="282828"/>
                </a:solidFill>
              </a:rPr>
              <a:t>simbol</a:t>
            </a:r>
            <a:r>
              <a:rPr lang="ko-KR">
                <a:solidFill>
                  <a:srgbClr val="282828"/>
                </a:solidFill>
              </a:rPr>
              <a:t> atau </a:t>
            </a:r>
            <a:r>
              <a:rPr b="1" lang="ko-KR">
                <a:solidFill>
                  <a:srgbClr val="282828"/>
                </a:solidFill>
              </a:rPr>
              <a:t>fungsi</a:t>
            </a:r>
            <a:r>
              <a:rPr lang="ko-KR">
                <a:solidFill>
                  <a:srgbClr val="282828"/>
                </a:solidFill>
              </a:rPr>
              <a:t> yang melakukan tindakan pada data untuk mengolahnya dan menghasilkan hasil yang diinginkan.</a:t>
            </a:r>
            <a:endParaRPr i="1"/>
          </a:p>
        </p:txBody>
      </p:sp>
      <p:sp>
        <p:nvSpPr>
          <p:cNvPr id="1727" name="Google Shape;1727;p111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728" name="Google Shape;1728;p111"/>
          <p:cNvSpPr txBox="1"/>
          <p:nvPr>
            <p:ph idx="2" type="body"/>
          </p:nvPr>
        </p:nvSpPr>
        <p:spPr>
          <a:xfrm>
            <a:off x="1070475" y="2100275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 itu operator?</a:t>
            </a:r>
            <a:endParaRPr/>
          </a:p>
        </p:txBody>
      </p:sp>
      <p:grpSp>
        <p:nvGrpSpPr>
          <p:cNvPr id="1729" name="Google Shape;1729;p111"/>
          <p:cNvGrpSpPr/>
          <p:nvPr/>
        </p:nvGrpSpPr>
        <p:grpSpPr>
          <a:xfrm>
            <a:off x="1131407" y="2905996"/>
            <a:ext cx="469763" cy="469763"/>
            <a:chOff x="3745950" y="4494150"/>
            <a:chExt cx="682200" cy="682200"/>
          </a:xfrm>
        </p:grpSpPr>
        <p:sp>
          <p:nvSpPr>
            <p:cNvPr id="1730" name="Google Shape;1730;p111"/>
            <p:cNvSpPr/>
            <p:nvPr/>
          </p:nvSpPr>
          <p:spPr>
            <a:xfrm>
              <a:off x="3745950" y="4494150"/>
              <a:ext cx="682200" cy="682200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1" name="Google Shape;1731;p111"/>
            <p:cNvGrpSpPr/>
            <p:nvPr/>
          </p:nvGrpSpPr>
          <p:grpSpPr>
            <a:xfrm>
              <a:off x="3932399" y="4655502"/>
              <a:ext cx="283574" cy="370302"/>
              <a:chOff x="5309516" y="1615418"/>
              <a:chExt cx="431620" cy="606258"/>
            </a:xfrm>
          </p:grpSpPr>
          <p:sp>
            <p:nvSpPr>
              <p:cNvPr id="1732" name="Google Shape;1732;p111"/>
              <p:cNvSpPr/>
              <p:nvPr/>
            </p:nvSpPr>
            <p:spPr>
              <a:xfrm>
                <a:off x="5309516" y="1615418"/>
                <a:ext cx="431620" cy="466435"/>
              </a:xfrm>
              <a:custGeom>
                <a:rect b="b" l="l" r="r" t="t"/>
                <a:pathLst>
                  <a:path extrusionOk="0" h="466435" w="431620">
                    <a:moveTo>
                      <a:pt x="215811" y="0"/>
                    </a:moveTo>
                    <a:cubicBezTo>
                      <a:pt x="96622" y="0"/>
                      <a:pt x="0" y="96282"/>
                      <a:pt x="0" y="215053"/>
                    </a:cubicBezTo>
                    <a:cubicBezTo>
                      <a:pt x="0" y="276240"/>
                      <a:pt x="25660" y="331475"/>
                      <a:pt x="66805" y="370620"/>
                    </a:cubicBezTo>
                    <a:cubicBezTo>
                      <a:pt x="80802" y="383937"/>
                      <a:pt x="89743" y="400414"/>
                      <a:pt x="89743" y="417371"/>
                    </a:cubicBezTo>
                    <a:lnTo>
                      <a:pt x="89743" y="434021"/>
                    </a:lnTo>
                    <a:cubicBezTo>
                      <a:pt x="89743" y="451923"/>
                      <a:pt x="104307" y="466435"/>
                      <a:pt x="122272" y="466435"/>
                    </a:cubicBezTo>
                    <a:lnTo>
                      <a:pt x="309349" y="466435"/>
                    </a:lnTo>
                    <a:cubicBezTo>
                      <a:pt x="327314" y="466435"/>
                      <a:pt x="341877" y="451923"/>
                      <a:pt x="341877" y="434021"/>
                    </a:cubicBezTo>
                    <a:lnTo>
                      <a:pt x="341877" y="417371"/>
                    </a:lnTo>
                    <a:cubicBezTo>
                      <a:pt x="341877" y="400414"/>
                      <a:pt x="350818" y="383937"/>
                      <a:pt x="364816" y="370620"/>
                    </a:cubicBezTo>
                    <a:cubicBezTo>
                      <a:pt x="405961" y="331475"/>
                      <a:pt x="431621" y="276240"/>
                      <a:pt x="431621" y="215053"/>
                    </a:cubicBezTo>
                    <a:cubicBezTo>
                      <a:pt x="431621" y="96282"/>
                      <a:pt x="334999" y="0"/>
                      <a:pt x="215811" y="0"/>
                    </a:cubicBez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111"/>
              <p:cNvSpPr/>
              <p:nvPr/>
            </p:nvSpPr>
            <p:spPr>
              <a:xfrm>
                <a:off x="5400405" y="2104064"/>
                <a:ext cx="249816" cy="117612"/>
              </a:xfrm>
              <a:custGeom>
                <a:rect b="b" l="l" r="r" t="t"/>
                <a:pathLst>
                  <a:path extrusionOk="0" h="117612" w="249816">
                    <a:moveTo>
                      <a:pt x="32528" y="0"/>
                    </a:moveTo>
                    <a:cubicBezTo>
                      <a:pt x="14564" y="0"/>
                      <a:pt x="0" y="14513"/>
                      <a:pt x="0" y="32414"/>
                    </a:cubicBezTo>
                    <a:lnTo>
                      <a:pt x="0" y="85198"/>
                    </a:lnTo>
                    <a:cubicBezTo>
                      <a:pt x="0" y="103100"/>
                      <a:pt x="14564" y="117612"/>
                      <a:pt x="32528" y="117612"/>
                    </a:cubicBezTo>
                    <a:lnTo>
                      <a:pt x="217288" y="117612"/>
                    </a:lnTo>
                    <a:cubicBezTo>
                      <a:pt x="235253" y="117612"/>
                      <a:pt x="249817" y="103100"/>
                      <a:pt x="249817" y="85198"/>
                    </a:cubicBezTo>
                    <a:lnTo>
                      <a:pt x="249817" y="32414"/>
                    </a:lnTo>
                    <a:cubicBezTo>
                      <a:pt x="249817" y="14513"/>
                      <a:pt x="235253" y="0"/>
                      <a:pt x="217288" y="0"/>
                    </a:cubicBezTo>
                    <a:lnTo>
                      <a:pt x="32528" y="0"/>
                    </a:lnTo>
                    <a:close/>
                  </a:path>
                </a:pathLst>
              </a:custGeom>
              <a:solidFill>
                <a:srgbClr val="FC1C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111"/>
              <p:cNvSpPr/>
              <p:nvPr/>
            </p:nvSpPr>
            <p:spPr>
              <a:xfrm>
                <a:off x="5435507" y="1842521"/>
                <a:ext cx="180079" cy="158470"/>
              </a:xfrm>
              <a:custGeom>
                <a:rect b="b" l="l" r="r" t="t"/>
                <a:pathLst>
                  <a:path extrusionOk="0" h="158470" w="180079">
                    <a:moveTo>
                      <a:pt x="6418" y="1788"/>
                    </a:moveTo>
                    <a:cubicBezTo>
                      <a:pt x="11305" y="-1074"/>
                      <a:pt x="17488" y="-455"/>
                      <a:pt x="21705" y="3319"/>
                    </a:cubicBezTo>
                    <a:lnTo>
                      <a:pt x="90040" y="64467"/>
                    </a:lnTo>
                    <a:lnTo>
                      <a:pt x="158374" y="3319"/>
                    </a:lnTo>
                    <a:cubicBezTo>
                      <a:pt x="162592" y="-455"/>
                      <a:pt x="168775" y="-1074"/>
                      <a:pt x="173662" y="1788"/>
                    </a:cubicBezTo>
                    <a:cubicBezTo>
                      <a:pt x="178548" y="4651"/>
                      <a:pt x="181013" y="10337"/>
                      <a:pt x="179754" y="15844"/>
                    </a:cubicBezTo>
                    <a:lnTo>
                      <a:pt x="149477" y="148380"/>
                    </a:lnTo>
                    <a:cubicBezTo>
                      <a:pt x="147882" y="155362"/>
                      <a:pt x="140909" y="159734"/>
                      <a:pt x="133902" y="158145"/>
                    </a:cubicBezTo>
                    <a:cubicBezTo>
                      <a:pt x="126895" y="156555"/>
                      <a:pt x="122508" y="149606"/>
                      <a:pt x="124103" y="142624"/>
                    </a:cubicBezTo>
                    <a:lnTo>
                      <a:pt x="145291" y="49878"/>
                    </a:lnTo>
                    <a:lnTo>
                      <a:pt x="98733" y="91540"/>
                    </a:lnTo>
                    <a:cubicBezTo>
                      <a:pt x="93788" y="95964"/>
                      <a:pt x="86292" y="95964"/>
                      <a:pt x="81347" y="91540"/>
                    </a:cubicBezTo>
                    <a:lnTo>
                      <a:pt x="34789" y="49878"/>
                    </a:lnTo>
                    <a:lnTo>
                      <a:pt x="55976" y="142624"/>
                    </a:lnTo>
                    <a:cubicBezTo>
                      <a:pt x="57571" y="149606"/>
                      <a:pt x="53184" y="156555"/>
                      <a:pt x="46178" y="158145"/>
                    </a:cubicBezTo>
                    <a:cubicBezTo>
                      <a:pt x="39171" y="159734"/>
                      <a:pt x="32198" y="155362"/>
                      <a:pt x="30602" y="148380"/>
                    </a:cubicBezTo>
                    <a:lnTo>
                      <a:pt x="326" y="15844"/>
                    </a:lnTo>
                    <a:cubicBezTo>
                      <a:pt x="-933" y="10337"/>
                      <a:pt x="1532" y="4651"/>
                      <a:pt x="6418" y="17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1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740" name="Google Shape;1740;p112"/>
          <p:cNvSpPr txBox="1"/>
          <p:nvPr>
            <p:ph idx="2" type="body"/>
          </p:nvPr>
        </p:nvSpPr>
        <p:spPr>
          <a:xfrm>
            <a:off x="535100" y="1260938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Struktur Operator</a:t>
            </a:r>
            <a:endParaRPr/>
          </a:p>
        </p:txBody>
      </p:sp>
      <p:pic>
        <p:nvPicPr>
          <p:cNvPr id="1741" name="Google Shape;1741;p112"/>
          <p:cNvPicPr preferRelativeResize="0"/>
          <p:nvPr/>
        </p:nvPicPr>
        <p:blipFill rotWithShape="1">
          <a:blip r:embed="rId3">
            <a:alphaModFix/>
          </a:blip>
          <a:srcRect b="60396" l="0" r="0" t="0"/>
          <a:stretch/>
        </p:blipFill>
        <p:spPr>
          <a:xfrm>
            <a:off x="588650" y="2289325"/>
            <a:ext cx="3349401" cy="25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2"/>
          <p:cNvPicPr preferRelativeResize="0"/>
          <p:nvPr/>
        </p:nvPicPr>
        <p:blipFill rotWithShape="1">
          <a:blip r:embed="rId3">
            <a:alphaModFix/>
          </a:blip>
          <a:srcRect b="0" l="0" r="0" t="51402"/>
          <a:stretch/>
        </p:blipFill>
        <p:spPr>
          <a:xfrm>
            <a:off x="4370000" y="2112087"/>
            <a:ext cx="3349401" cy="31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12"/>
          <p:cNvSpPr txBox="1"/>
          <p:nvPr/>
        </p:nvSpPr>
        <p:spPr>
          <a:xfrm>
            <a:off x="7983150" y="2289325"/>
            <a:ext cx="25257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operand</a:t>
            </a:r>
            <a:r>
              <a:rPr lang="ko-KR" sz="1500"/>
              <a:t> adalah </a:t>
            </a:r>
            <a:r>
              <a:rPr i="1" lang="ko-KR" sz="1500"/>
              <a:t>nilai</a:t>
            </a:r>
            <a:r>
              <a:rPr lang="ko-KR" sz="1500"/>
              <a:t>, atau </a:t>
            </a:r>
            <a:r>
              <a:rPr i="1" lang="ko-KR" sz="1500"/>
              <a:t>data</a:t>
            </a:r>
            <a:r>
              <a:rPr lang="ko-KR" sz="1500"/>
              <a:t>, atau </a:t>
            </a:r>
            <a:r>
              <a:rPr i="1" lang="ko-KR" sz="1500"/>
              <a:t>variabel</a:t>
            </a:r>
            <a:r>
              <a:rPr lang="ko-KR" sz="1500"/>
              <a:t> yang proses oleh operator.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13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749" name="Google Shape;1749;p113"/>
          <p:cNvSpPr txBox="1"/>
          <p:nvPr>
            <p:ph idx="2" type="body"/>
          </p:nvPr>
        </p:nvSpPr>
        <p:spPr>
          <a:xfrm>
            <a:off x="535100" y="803738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Operator Arity</a:t>
            </a:r>
            <a:endParaRPr/>
          </a:p>
        </p:txBody>
      </p:sp>
      <p:sp>
        <p:nvSpPr>
          <p:cNvPr id="1750" name="Google Shape;1750;p113"/>
          <p:cNvSpPr txBox="1"/>
          <p:nvPr/>
        </p:nvSpPr>
        <p:spPr>
          <a:xfrm>
            <a:off x="535100" y="1419950"/>
            <a:ext cx="47079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Arity</a:t>
            </a:r>
            <a:r>
              <a:rPr lang="ko-KR" sz="1500"/>
              <a:t> (atau aritmetika) merujuk pada jumlah argumen atau operand yang diperlukan oleh sebuah fungsi atau operator.</a:t>
            </a:r>
            <a:endParaRPr sz="1500"/>
          </a:p>
        </p:txBody>
      </p:sp>
      <p:sp>
        <p:nvSpPr>
          <p:cNvPr id="1751" name="Google Shape;1751;p113"/>
          <p:cNvSpPr txBox="1"/>
          <p:nvPr/>
        </p:nvSpPr>
        <p:spPr>
          <a:xfrm>
            <a:off x="535100" y="4854200"/>
            <a:ext cx="30624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Unary (Arity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5B5B5B"/>
                </a:solidFill>
              </a:rPr>
              <a:t>operator yang hanya membutuhkan satu buah operand. Contoh: negasi (~true), increment (x++1), dsb.</a:t>
            </a:r>
            <a:endParaRPr>
              <a:solidFill>
                <a:srgbClr val="5B5B5B"/>
              </a:solidFill>
            </a:endParaRPr>
          </a:p>
        </p:txBody>
      </p:sp>
      <p:pic>
        <p:nvPicPr>
          <p:cNvPr id="1752" name="Google Shape;1752;p113"/>
          <p:cNvPicPr preferRelativeResize="0"/>
          <p:nvPr/>
        </p:nvPicPr>
        <p:blipFill rotWithShape="1">
          <a:blip r:embed="rId3">
            <a:alphaModFix/>
          </a:blip>
          <a:srcRect b="22587" l="54545" r="0" t="42164"/>
          <a:stretch/>
        </p:blipFill>
        <p:spPr>
          <a:xfrm>
            <a:off x="535150" y="2744275"/>
            <a:ext cx="3062301" cy="187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13"/>
          <p:cNvSpPr txBox="1"/>
          <p:nvPr/>
        </p:nvSpPr>
        <p:spPr>
          <a:xfrm>
            <a:off x="4040300" y="4854200"/>
            <a:ext cx="30624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Binary</a:t>
            </a:r>
            <a:r>
              <a:rPr b="1" lang="ko-KR"/>
              <a:t> (Arity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5B5B5B"/>
                </a:solidFill>
              </a:rPr>
              <a:t>operator yang membutuhkan dua buah operand. Contoh: penjumlahan, perkalian, dsb.</a:t>
            </a:r>
            <a:endParaRPr>
              <a:solidFill>
                <a:srgbClr val="5B5B5B"/>
              </a:solidFill>
            </a:endParaRPr>
          </a:p>
        </p:txBody>
      </p:sp>
      <p:sp>
        <p:nvSpPr>
          <p:cNvPr id="1754" name="Google Shape;1754;p113"/>
          <p:cNvSpPr txBox="1"/>
          <p:nvPr/>
        </p:nvSpPr>
        <p:spPr>
          <a:xfrm>
            <a:off x="7469300" y="4854200"/>
            <a:ext cx="30624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Ternary</a:t>
            </a:r>
            <a:r>
              <a:rPr b="1" lang="ko-KR"/>
              <a:t> (Arity 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5B5B5B"/>
                </a:solidFill>
              </a:rPr>
              <a:t>operator yang membutuhkan tiga buah operand. Contoh: ekspresi </a:t>
            </a:r>
            <a:r>
              <a:rPr i="1" lang="ko-KR">
                <a:solidFill>
                  <a:srgbClr val="5B5B5B"/>
                </a:solidFill>
              </a:rPr>
              <a:t>if</a:t>
            </a:r>
            <a:endParaRPr i="1">
              <a:solidFill>
                <a:srgbClr val="5B5B5B"/>
              </a:solidFill>
            </a:endParaRPr>
          </a:p>
        </p:txBody>
      </p:sp>
      <p:pic>
        <p:nvPicPr>
          <p:cNvPr id="1755" name="Google Shape;1755;p113"/>
          <p:cNvPicPr preferRelativeResize="0"/>
          <p:nvPr/>
        </p:nvPicPr>
        <p:blipFill rotWithShape="1">
          <a:blip r:embed="rId4">
            <a:alphaModFix/>
          </a:blip>
          <a:srcRect b="60396" l="0" r="0" t="0"/>
          <a:stretch/>
        </p:blipFill>
        <p:spPr>
          <a:xfrm>
            <a:off x="4117150" y="2545150"/>
            <a:ext cx="2671950" cy="207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13"/>
          <p:cNvPicPr preferRelativeResize="0"/>
          <p:nvPr/>
        </p:nvPicPr>
        <p:blipFill rotWithShape="1">
          <a:blip r:embed="rId5">
            <a:alphaModFix/>
          </a:blip>
          <a:srcRect b="0" l="23733" r="18423" t="74293"/>
          <a:stretch/>
        </p:blipFill>
        <p:spPr>
          <a:xfrm>
            <a:off x="7308800" y="2685238"/>
            <a:ext cx="3153475" cy="168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14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762" name="Google Shape;1762;p114"/>
          <p:cNvSpPr txBox="1"/>
          <p:nvPr>
            <p:ph idx="2" type="body"/>
          </p:nvPr>
        </p:nvSpPr>
        <p:spPr>
          <a:xfrm>
            <a:off x="635150" y="1868150"/>
            <a:ext cx="48309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Beda Tipe Data, Beda Perilaku</a:t>
            </a:r>
            <a:endParaRPr/>
          </a:p>
        </p:txBody>
      </p:sp>
      <p:sp>
        <p:nvSpPr>
          <p:cNvPr id="1763" name="Google Shape;1763;p114"/>
          <p:cNvSpPr txBox="1"/>
          <p:nvPr/>
        </p:nvSpPr>
        <p:spPr>
          <a:xfrm>
            <a:off x="619325" y="3157425"/>
            <a:ext cx="47079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Operator yang sama dapat memiliki perilaku berbeda tergantung pada tipe data yang digunakan.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Perilaku ini juga bervariasi di setiap bahasa pemrograman.</a:t>
            </a:r>
            <a:endParaRPr sz="1500"/>
          </a:p>
        </p:txBody>
      </p:sp>
      <p:sp>
        <p:nvSpPr>
          <p:cNvPr id="1764" name="Google Shape;1764;p114"/>
          <p:cNvSpPr txBox="1"/>
          <p:nvPr/>
        </p:nvSpPr>
        <p:spPr>
          <a:xfrm>
            <a:off x="5466038" y="1868150"/>
            <a:ext cx="48309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Contoh: </a:t>
            </a:r>
            <a:br>
              <a:rPr b="1" lang="ko-KR" sz="1500"/>
            </a:br>
            <a:r>
              <a:rPr lang="ko-KR" sz="1500"/>
              <a:t>Operator </a:t>
            </a:r>
            <a:r>
              <a:rPr lang="ko-KR" sz="1500">
                <a:solidFill>
                  <a:schemeClr val="accent1"/>
                </a:solidFill>
              </a:rPr>
              <a:t>+</a:t>
            </a:r>
            <a:r>
              <a:rPr lang="ko-KR" sz="1500"/>
              <a:t> memiliki dua perilaku: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-KR" sz="1500"/>
              <a:t>untuk tipe data number melakukan penjumlahan.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-KR" sz="1500"/>
              <a:t>untuk tipe data string melakukan penggabungan.</a:t>
            </a:r>
            <a:endParaRPr sz="1500"/>
          </a:p>
        </p:txBody>
      </p:sp>
      <p:pic>
        <p:nvPicPr>
          <p:cNvPr id="1765" name="Google Shape;176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213" y="3099823"/>
            <a:ext cx="5108575" cy="2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15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Operators</a:t>
            </a:r>
            <a:endParaRPr/>
          </a:p>
        </p:txBody>
      </p:sp>
      <p:sp>
        <p:nvSpPr>
          <p:cNvPr id="1771" name="Google Shape;1771;p115"/>
          <p:cNvSpPr txBox="1"/>
          <p:nvPr/>
        </p:nvSpPr>
        <p:spPr>
          <a:xfrm>
            <a:off x="569925" y="987544"/>
            <a:ext cx="5335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/>
              <a:t>Operator di JavaScript</a:t>
            </a:r>
            <a:endParaRPr b="1" sz="2800">
              <a:solidFill>
                <a:srgbClr val="000000"/>
              </a:solidFill>
            </a:endParaRPr>
          </a:p>
        </p:txBody>
      </p:sp>
      <p:grpSp>
        <p:nvGrpSpPr>
          <p:cNvPr id="1772" name="Google Shape;1772;p115"/>
          <p:cNvGrpSpPr/>
          <p:nvPr/>
        </p:nvGrpSpPr>
        <p:grpSpPr>
          <a:xfrm>
            <a:off x="512625" y="1715800"/>
            <a:ext cx="10029925" cy="648000"/>
            <a:chOff x="512625" y="1715800"/>
            <a:chExt cx="10029925" cy="648000"/>
          </a:xfrm>
        </p:grpSpPr>
        <p:sp>
          <p:nvSpPr>
            <p:cNvPr id="1773" name="Google Shape;1773;p115"/>
            <p:cNvSpPr/>
            <p:nvPr/>
          </p:nvSpPr>
          <p:spPr>
            <a:xfrm>
              <a:off x="2487550" y="1715800"/>
              <a:ext cx="8055000" cy="648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93345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O</a:t>
              </a:r>
              <a:r>
                <a:rPr lang="ko-KR"/>
                <a:t>perator yang digunakan untuk memberikan nilai ke sebuah </a:t>
              </a:r>
              <a:r>
                <a:rPr lang="ko-KR"/>
                <a:t>variabel</a:t>
              </a:r>
              <a:r>
                <a:rPr lang="ko-KR"/>
                <a:t> atau property (</a:t>
              </a:r>
              <a:r>
                <a:rPr i="1" lang="ko-KR"/>
                <a:t>property akan kita bahas di materi Object</a:t>
              </a:r>
              <a:r>
                <a:rPr lang="ko-KR"/>
                <a:t>).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74" name="Google Shape;1774;p115"/>
            <p:cNvSpPr/>
            <p:nvPr/>
          </p:nvSpPr>
          <p:spPr>
            <a:xfrm rot="-5400000">
              <a:off x="1665975" y="562450"/>
              <a:ext cx="648000" cy="29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FE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 </a:t>
              </a:r>
              <a:endParaRPr/>
            </a:p>
          </p:txBody>
        </p:sp>
        <p:sp>
          <p:nvSpPr>
            <p:cNvPr id="1775" name="Google Shape;1775;p115"/>
            <p:cNvSpPr txBox="1"/>
            <p:nvPr/>
          </p:nvSpPr>
          <p:spPr>
            <a:xfrm>
              <a:off x="607500" y="1810750"/>
              <a:ext cx="2921100" cy="4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90487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1C49"/>
                </a:buClr>
                <a:buSzPts val="2800"/>
                <a:buFont typeface="Arial"/>
                <a:buNone/>
              </a:pPr>
              <a:r>
                <a:rPr b="1" lang="ko-KR" sz="1800">
                  <a:solidFill>
                    <a:srgbClr val="FC1C49"/>
                  </a:solidFill>
                </a:rPr>
                <a:t>Assignment operator</a:t>
              </a:r>
              <a:endParaRPr b="1" i="0" sz="18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6" name="Google Shape;1776;p115"/>
          <p:cNvSpPr/>
          <p:nvPr>
            <p:ph idx="3" type="body"/>
          </p:nvPr>
        </p:nvSpPr>
        <p:spPr>
          <a:xfrm>
            <a:off x="512625" y="5141075"/>
            <a:ext cx="10029600" cy="435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9525" rtl="0" algn="l">
              <a:lnSpc>
                <a:spcPct val="13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/>
              <a:t>Masih banyak operator lainnya yang tersedia di JavaScript yang dapat dipelajari melalui </a:t>
            </a:r>
            <a:r>
              <a:rPr lang="ko-KR" sz="1400" u="sng">
                <a:solidFill>
                  <a:schemeClr val="hlink"/>
                </a:solidFill>
                <a:hlinkClick r:id="rId3"/>
              </a:rPr>
              <a:t>tautan ini</a:t>
            </a:r>
            <a:r>
              <a:rPr lang="ko-KR" sz="1400"/>
              <a:t>. </a:t>
            </a:r>
            <a:endParaRPr sz="1400"/>
          </a:p>
        </p:txBody>
      </p:sp>
      <p:grpSp>
        <p:nvGrpSpPr>
          <p:cNvPr id="1777" name="Google Shape;1777;p115"/>
          <p:cNvGrpSpPr/>
          <p:nvPr/>
        </p:nvGrpSpPr>
        <p:grpSpPr>
          <a:xfrm>
            <a:off x="512625" y="2477800"/>
            <a:ext cx="10029925" cy="648000"/>
            <a:chOff x="512625" y="1715800"/>
            <a:chExt cx="10029925" cy="648000"/>
          </a:xfrm>
        </p:grpSpPr>
        <p:sp>
          <p:nvSpPr>
            <p:cNvPr id="1778" name="Google Shape;1778;p115"/>
            <p:cNvSpPr/>
            <p:nvPr/>
          </p:nvSpPr>
          <p:spPr>
            <a:xfrm>
              <a:off x="2487550" y="1715800"/>
              <a:ext cx="8055000" cy="648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93345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</a:rPr>
                <a:t>Operator perbandingan menguji apakah dua operand memenuhi kondisi logis, mengembalikan </a:t>
              </a:r>
              <a:r>
                <a:rPr lang="ko-KR">
                  <a:solidFill>
                    <a:schemeClr val="accent1"/>
                  </a:solidFill>
                </a:rPr>
                <a:t>true</a:t>
              </a:r>
              <a:r>
                <a:rPr lang="ko-KR">
                  <a:solidFill>
                    <a:schemeClr val="dk1"/>
                  </a:solidFill>
                </a:rPr>
                <a:t> jika ya, dan </a:t>
              </a:r>
              <a:r>
                <a:rPr lang="ko-KR">
                  <a:solidFill>
                    <a:schemeClr val="accent1"/>
                  </a:solidFill>
                </a:rPr>
                <a:t>false</a:t>
              </a:r>
              <a:r>
                <a:rPr lang="ko-KR">
                  <a:solidFill>
                    <a:schemeClr val="dk1"/>
                  </a:solidFill>
                </a:rPr>
                <a:t> jika tidak. Contoh: </a:t>
              </a:r>
              <a:r>
                <a:rPr b="1" lang="ko-KR">
                  <a:solidFill>
                    <a:schemeClr val="dk1"/>
                  </a:solidFill>
                </a:rPr>
                <a:t>2 &lt; 3</a:t>
              </a:r>
              <a:endParaRPr b="1">
                <a:solidFill>
                  <a:srgbClr val="000000"/>
                </a:solidFill>
              </a:endParaRPr>
            </a:p>
          </p:txBody>
        </p:sp>
        <p:sp>
          <p:nvSpPr>
            <p:cNvPr id="1779" name="Google Shape;1779;p115"/>
            <p:cNvSpPr/>
            <p:nvPr/>
          </p:nvSpPr>
          <p:spPr>
            <a:xfrm rot="-5400000">
              <a:off x="1665975" y="562450"/>
              <a:ext cx="648000" cy="29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FE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 </a:t>
              </a:r>
              <a:endParaRPr/>
            </a:p>
          </p:txBody>
        </p:sp>
        <p:sp>
          <p:nvSpPr>
            <p:cNvPr id="1780" name="Google Shape;1780;p115"/>
            <p:cNvSpPr txBox="1"/>
            <p:nvPr/>
          </p:nvSpPr>
          <p:spPr>
            <a:xfrm>
              <a:off x="607500" y="1810750"/>
              <a:ext cx="2921100" cy="4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90487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1C49"/>
                </a:buClr>
                <a:buSzPts val="2800"/>
                <a:buFont typeface="Arial"/>
                <a:buNone/>
              </a:pPr>
              <a:r>
                <a:rPr b="1" lang="ko-KR" sz="1800">
                  <a:solidFill>
                    <a:srgbClr val="FC1C49"/>
                  </a:solidFill>
                </a:rPr>
                <a:t>Comparison operator</a:t>
              </a:r>
              <a:endParaRPr b="1" i="0" sz="18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1" name="Google Shape;1781;p115"/>
          <p:cNvGrpSpPr/>
          <p:nvPr/>
        </p:nvGrpSpPr>
        <p:grpSpPr>
          <a:xfrm>
            <a:off x="512625" y="3254768"/>
            <a:ext cx="10029925" cy="648000"/>
            <a:chOff x="512625" y="1715800"/>
            <a:chExt cx="10029925" cy="648000"/>
          </a:xfrm>
        </p:grpSpPr>
        <p:sp>
          <p:nvSpPr>
            <p:cNvPr id="1782" name="Google Shape;1782;p115"/>
            <p:cNvSpPr/>
            <p:nvPr/>
          </p:nvSpPr>
          <p:spPr>
            <a:xfrm>
              <a:off x="2487550" y="1715800"/>
              <a:ext cx="8055000" cy="648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93345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</a:rPr>
                <a:t>Operator yang umum digunakan dalam operasi matematika. Seperti penjumlahan, perkalian, pembagian, perpangkatan, dsb.</a:t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83" name="Google Shape;1783;p115"/>
            <p:cNvSpPr/>
            <p:nvPr/>
          </p:nvSpPr>
          <p:spPr>
            <a:xfrm rot="-5400000">
              <a:off x="1665975" y="562450"/>
              <a:ext cx="648000" cy="29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FE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 </a:t>
              </a:r>
              <a:endParaRPr/>
            </a:p>
          </p:txBody>
        </p:sp>
        <p:sp>
          <p:nvSpPr>
            <p:cNvPr id="1784" name="Google Shape;1784;p115"/>
            <p:cNvSpPr txBox="1"/>
            <p:nvPr/>
          </p:nvSpPr>
          <p:spPr>
            <a:xfrm>
              <a:off x="607500" y="1810750"/>
              <a:ext cx="2921100" cy="4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90487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1C49"/>
                </a:buClr>
                <a:buSzPts val="2800"/>
                <a:buFont typeface="Arial"/>
                <a:buNone/>
              </a:pPr>
              <a:r>
                <a:rPr b="1" lang="ko-KR" sz="1800">
                  <a:solidFill>
                    <a:srgbClr val="FC1C49"/>
                  </a:solidFill>
                </a:rPr>
                <a:t>Mathematical</a:t>
              </a:r>
              <a:r>
                <a:rPr b="1" lang="ko-KR" sz="1800">
                  <a:solidFill>
                    <a:srgbClr val="FC1C49"/>
                  </a:solidFill>
                </a:rPr>
                <a:t> operator</a:t>
              </a:r>
              <a:endParaRPr b="1" i="0" sz="18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5" name="Google Shape;1785;p115"/>
          <p:cNvGrpSpPr/>
          <p:nvPr/>
        </p:nvGrpSpPr>
        <p:grpSpPr>
          <a:xfrm>
            <a:off x="512625" y="4054698"/>
            <a:ext cx="10029925" cy="648000"/>
            <a:chOff x="512625" y="1715800"/>
            <a:chExt cx="10029925" cy="648000"/>
          </a:xfrm>
        </p:grpSpPr>
        <p:sp>
          <p:nvSpPr>
            <p:cNvPr id="1786" name="Google Shape;1786;p115"/>
            <p:cNvSpPr/>
            <p:nvPr/>
          </p:nvSpPr>
          <p:spPr>
            <a:xfrm>
              <a:off x="2487550" y="1715800"/>
              <a:ext cx="8055000" cy="648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93345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</a:rPr>
                <a:t>Operator logika memanipulasi ekspresi boolean dan merupakan penerapan tabel kebenaran dalam logika matematika. Contoh: </a:t>
              </a:r>
              <a:r>
                <a:rPr lang="ko-KR">
                  <a:solidFill>
                    <a:schemeClr val="accent1"/>
                  </a:solidFill>
                </a:rPr>
                <a:t>true</a:t>
              </a:r>
              <a:r>
                <a:rPr lang="ko-KR">
                  <a:solidFill>
                    <a:schemeClr val="dk1"/>
                  </a:solidFill>
                </a:rPr>
                <a:t> </a:t>
              </a:r>
              <a:r>
                <a:rPr lang="ko-KR">
                  <a:solidFill>
                    <a:schemeClr val="accent1"/>
                  </a:solidFill>
                </a:rPr>
                <a:t>&amp;&amp;</a:t>
              </a:r>
              <a:r>
                <a:rPr lang="ko-KR">
                  <a:solidFill>
                    <a:schemeClr val="dk1"/>
                  </a:solidFill>
                </a:rPr>
                <a:t> </a:t>
              </a:r>
              <a:r>
                <a:rPr lang="ko-KR">
                  <a:solidFill>
                    <a:schemeClr val="accent1"/>
                  </a:solidFill>
                </a:rPr>
                <a:t>true</a:t>
              </a:r>
              <a:r>
                <a:rPr lang="ko-KR">
                  <a:solidFill>
                    <a:schemeClr val="dk1"/>
                  </a:solidFill>
                </a:rPr>
                <a:t> bernilai </a:t>
              </a:r>
              <a:r>
                <a:rPr lang="ko-KR">
                  <a:solidFill>
                    <a:schemeClr val="accent1"/>
                  </a:solidFill>
                </a:rPr>
                <a:t>true</a:t>
              </a:r>
              <a:r>
                <a:rPr lang="ko-KR">
                  <a:solidFill>
                    <a:schemeClr val="dk1"/>
                  </a:solidFill>
                </a:rPr>
                <a:t>.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7" name="Google Shape;1787;p115"/>
            <p:cNvSpPr/>
            <p:nvPr/>
          </p:nvSpPr>
          <p:spPr>
            <a:xfrm rot="-5400000">
              <a:off x="1665975" y="562450"/>
              <a:ext cx="648000" cy="29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FE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 </a:t>
              </a:r>
              <a:endParaRPr/>
            </a:p>
          </p:txBody>
        </p:sp>
        <p:sp>
          <p:nvSpPr>
            <p:cNvPr id="1788" name="Google Shape;1788;p115"/>
            <p:cNvSpPr txBox="1"/>
            <p:nvPr/>
          </p:nvSpPr>
          <p:spPr>
            <a:xfrm>
              <a:off x="607500" y="1810750"/>
              <a:ext cx="2921100" cy="4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90487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1C49"/>
                </a:buClr>
                <a:buSzPts val="2800"/>
                <a:buFont typeface="Arial"/>
                <a:buNone/>
              </a:pPr>
              <a:r>
                <a:rPr b="1" lang="ko-KR" sz="1800">
                  <a:solidFill>
                    <a:srgbClr val="FC1C49"/>
                  </a:solidFill>
                </a:rPr>
                <a:t>Logical</a:t>
              </a:r>
              <a:r>
                <a:rPr b="1" lang="ko-KR" sz="1800">
                  <a:solidFill>
                    <a:srgbClr val="FC1C49"/>
                  </a:solidFill>
                </a:rPr>
                <a:t> operator</a:t>
              </a:r>
              <a:endParaRPr b="1" i="0" sz="18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